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64" r:id="rId4"/>
  </p:sldMasterIdLst>
  <p:notesMasterIdLst>
    <p:notesMasterId r:id="rId23"/>
  </p:notesMasterIdLst>
  <p:sldIdLst>
    <p:sldId id="350" r:id="rId5"/>
    <p:sldId id="399" r:id="rId6"/>
    <p:sldId id="380" r:id="rId7"/>
    <p:sldId id="383" r:id="rId8"/>
    <p:sldId id="382" r:id="rId9"/>
    <p:sldId id="384" r:id="rId10"/>
    <p:sldId id="386" r:id="rId11"/>
    <p:sldId id="387" r:id="rId12"/>
    <p:sldId id="388" r:id="rId13"/>
    <p:sldId id="392" r:id="rId14"/>
    <p:sldId id="396" r:id="rId15"/>
    <p:sldId id="394" r:id="rId16"/>
    <p:sldId id="397" r:id="rId17"/>
    <p:sldId id="398" r:id="rId18"/>
    <p:sldId id="389" r:id="rId19"/>
    <p:sldId id="374" r:id="rId20"/>
    <p:sldId id="400" r:id="rId21"/>
    <p:sldId id="402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A91DB77-C63C-4C46-B0E2-A5D76DA802AC}">
          <p14:sldIdLst>
            <p14:sldId id="350"/>
            <p14:sldId id="399"/>
            <p14:sldId id="380"/>
            <p14:sldId id="383"/>
            <p14:sldId id="382"/>
            <p14:sldId id="384"/>
            <p14:sldId id="386"/>
            <p14:sldId id="387"/>
            <p14:sldId id="388"/>
            <p14:sldId id="392"/>
            <p14:sldId id="396"/>
            <p14:sldId id="394"/>
            <p14:sldId id="397"/>
            <p14:sldId id="398"/>
            <p14:sldId id="389"/>
            <p14:sldId id="374"/>
          </p14:sldIdLst>
        </p14:section>
        <p14:section name="Bkup" id="{DF7829EB-9F17-D54E-8F57-6F8962D69218}">
          <p14:sldIdLst>
            <p14:sldId id="400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CA5"/>
    <a:srgbClr val="E1D09C"/>
    <a:srgbClr val="E1CF9A"/>
    <a:srgbClr val="0A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70090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#JI SIJIE#" userId="18042d27-c79c-4cd7-9ec4-1f7c3544f8a0" providerId="ADAL" clId="{DF2D4716-445A-419D-90BE-B603B9EC1A58}"/>
    <pc:docChg chg="undo custSel modSld sldOrd">
      <pc:chgData name="#JI SIJIE#" userId="18042d27-c79c-4cd7-9ec4-1f7c3544f8a0" providerId="ADAL" clId="{DF2D4716-445A-419D-90BE-B603B9EC1A58}" dt="2022-11-03T17:15:27.995" v="10392" actId="20577"/>
      <pc:docMkLst>
        <pc:docMk/>
      </pc:docMkLst>
      <pc:sldChg chg="modNotesTx">
        <pc:chgData name="#JI SIJIE#" userId="18042d27-c79c-4cd7-9ec4-1f7c3544f8a0" providerId="ADAL" clId="{DF2D4716-445A-419D-90BE-B603B9EC1A58}" dt="2022-11-03T11:07:34.461" v="0"/>
        <pc:sldMkLst>
          <pc:docMk/>
          <pc:sldMk cId="1073779704" sldId="350"/>
        </pc:sldMkLst>
      </pc:sldChg>
      <pc:sldChg chg="modNotesTx">
        <pc:chgData name="#JI SIJIE#" userId="18042d27-c79c-4cd7-9ec4-1f7c3544f8a0" providerId="ADAL" clId="{DF2D4716-445A-419D-90BE-B603B9EC1A58}" dt="2022-11-03T17:15:27.995" v="10392" actId="20577"/>
        <pc:sldMkLst>
          <pc:docMk/>
          <pc:sldMk cId="2706492571" sldId="374"/>
        </pc:sldMkLst>
      </pc:sldChg>
      <pc:sldChg chg="modNotesTx">
        <pc:chgData name="#JI SIJIE#" userId="18042d27-c79c-4cd7-9ec4-1f7c3544f8a0" providerId="ADAL" clId="{DF2D4716-445A-419D-90BE-B603B9EC1A58}" dt="2022-11-03T11:30:06.075" v="1120" actId="20577"/>
        <pc:sldMkLst>
          <pc:docMk/>
          <pc:sldMk cId="1361707323" sldId="380"/>
        </pc:sldMkLst>
      </pc:sldChg>
      <pc:sldChg chg="addSp modSp mod modAnim modNotesTx">
        <pc:chgData name="#JI SIJIE#" userId="18042d27-c79c-4cd7-9ec4-1f7c3544f8a0" providerId="ADAL" clId="{DF2D4716-445A-419D-90BE-B603B9EC1A58}" dt="2022-11-03T15:42:24.668" v="2831" actId="20577"/>
        <pc:sldMkLst>
          <pc:docMk/>
          <pc:sldMk cId="2206674830" sldId="382"/>
        </pc:sldMkLst>
        <pc:spChg chg="add mod">
          <ac:chgData name="#JI SIJIE#" userId="18042d27-c79c-4cd7-9ec4-1f7c3544f8a0" providerId="ADAL" clId="{DF2D4716-445A-419D-90BE-B603B9EC1A58}" dt="2022-11-03T11:59:38.928" v="2732" actId="20577"/>
          <ac:spMkLst>
            <pc:docMk/>
            <pc:sldMk cId="2206674830" sldId="382"/>
            <ac:spMk id="3" creationId="{780155BF-A3AD-26CA-815B-74C8FCBCB602}"/>
          </ac:spMkLst>
        </pc:spChg>
      </pc:sldChg>
      <pc:sldChg chg="addSp modSp mod modAnim modNotesTx">
        <pc:chgData name="#JI SIJIE#" userId="18042d27-c79c-4cd7-9ec4-1f7c3544f8a0" providerId="ADAL" clId="{DF2D4716-445A-419D-90BE-B603B9EC1A58}" dt="2022-11-03T11:49:45.014" v="2263" actId="20577"/>
        <pc:sldMkLst>
          <pc:docMk/>
          <pc:sldMk cId="982792765" sldId="383"/>
        </pc:sldMkLst>
        <pc:spChg chg="add mod">
          <ac:chgData name="#JI SIJIE#" userId="18042d27-c79c-4cd7-9ec4-1f7c3544f8a0" providerId="ADAL" clId="{DF2D4716-445A-419D-90BE-B603B9EC1A58}" dt="2022-11-03T11:49:45.014" v="2263" actId="20577"/>
          <ac:spMkLst>
            <pc:docMk/>
            <pc:sldMk cId="982792765" sldId="383"/>
            <ac:spMk id="3" creationId="{51FB273A-45E1-0A46-DB1F-C084D9B5062D}"/>
          </ac:spMkLst>
        </pc:spChg>
        <pc:spChg chg="add mod">
          <ac:chgData name="#JI SIJIE#" userId="18042d27-c79c-4cd7-9ec4-1f7c3544f8a0" providerId="ADAL" clId="{DF2D4716-445A-419D-90BE-B603B9EC1A58}" dt="2022-11-03T11:45:04.747" v="2044" actId="1076"/>
          <ac:spMkLst>
            <pc:docMk/>
            <pc:sldMk cId="982792765" sldId="383"/>
            <ac:spMk id="5" creationId="{40FD164C-1EF7-7AA4-F657-E96E2F080E6E}"/>
          </ac:spMkLst>
        </pc:spChg>
        <pc:spChg chg="mod">
          <ac:chgData name="#JI SIJIE#" userId="18042d27-c79c-4cd7-9ec4-1f7c3544f8a0" providerId="ADAL" clId="{DF2D4716-445A-419D-90BE-B603B9EC1A58}" dt="2022-11-03T11:36:59.441" v="1548" actId="1582"/>
          <ac:spMkLst>
            <pc:docMk/>
            <pc:sldMk cId="982792765" sldId="383"/>
            <ac:spMk id="39" creationId="{4142E887-0D8C-96BB-39B1-C789B7C6D51F}"/>
          </ac:spMkLst>
        </pc:spChg>
        <pc:spChg chg="mod">
          <ac:chgData name="#JI SIJIE#" userId="18042d27-c79c-4cd7-9ec4-1f7c3544f8a0" providerId="ADAL" clId="{DF2D4716-445A-419D-90BE-B603B9EC1A58}" dt="2022-11-03T11:39:30.295" v="1831" actId="1076"/>
          <ac:spMkLst>
            <pc:docMk/>
            <pc:sldMk cId="982792765" sldId="383"/>
            <ac:spMk id="80" creationId="{FF8A792E-EB5B-23EF-5E34-C25982F47BE7}"/>
          </ac:spMkLst>
        </pc:spChg>
        <pc:spChg chg="mod">
          <ac:chgData name="#JI SIJIE#" userId="18042d27-c79c-4cd7-9ec4-1f7c3544f8a0" providerId="ADAL" clId="{DF2D4716-445A-419D-90BE-B603B9EC1A58}" dt="2022-11-03T11:39:30.295" v="1831" actId="1076"/>
          <ac:spMkLst>
            <pc:docMk/>
            <pc:sldMk cId="982792765" sldId="383"/>
            <ac:spMk id="81" creationId="{F7C781B9-FFEB-B165-3C4C-74F887BFE939}"/>
          </ac:spMkLst>
        </pc:spChg>
        <pc:spChg chg="mod">
          <ac:chgData name="#JI SIJIE#" userId="18042d27-c79c-4cd7-9ec4-1f7c3544f8a0" providerId="ADAL" clId="{DF2D4716-445A-419D-90BE-B603B9EC1A58}" dt="2022-11-03T11:39:30.295" v="1831" actId="1076"/>
          <ac:spMkLst>
            <pc:docMk/>
            <pc:sldMk cId="982792765" sldId="383"/>
            <ac:spMk id="82" creationId="{2CDA5E62-DCD6-A2E6-2186-24E7BE573BE5}"/>
          </ac:spMkLst>
        </pc:spChg>
      </pc:sldChg>
      <pc:sldChg chg="modNotesTx">
        <pc:chgData name="#JI SIJIE#" userId="18042d27-c79c-4cd7-9ec4-1f7c3544f8a0" providerId="ADAL" clId="{DF2D4716-445A-419D-90BE-B603B9EC1A58}" dt="2022-11-03T15:43:32.609" v="2832" actId="313"/>
        <pc:sldMkLst>
          <pc:docMk/>
          <pc:sldMk cId="2567357937" sldId="384"/>
        </pc:sldMkLst>
      </pc:sldChg>
      <pc:sldChg chg="modNotesTx">
        <pc:chgData name="#JI SIJIE#" userId="18042d27-c79c-4cd7-9ec4-1f7c3544f8a0" providerId="ADAL" clId="{DF2D4716-445A-419D-90BE-B603B9EC1A58}" dt="2022-11-03T15:45:20.852" v="2836" actId="20577"/>
        <pc:sldMkLst>
          <pc:docMk/>
          <pc:sldMk cId="1875386633" sldId="386"/>
        </pc:sldMkLst>
      </pc:sldChg>
      <pc:sldChg chg="modSp mod modNotesTx">
        <pc:chgData name="#JI SIJIE#" userId="18042d27-c79c-4cd7-9ec4-1f7c3544f8a0" providerId="ADAL" clId="{DF2D4716-445A-419D-90BE-B603B9EC1A58}" dt="2022-11-03T16:08:15.927" v="4058" actId="20577"/>
        <pc:sldMkLst>
          <pc:docMk/>
          <pc:sldMk cId="3274589208" sldId="387"/>
        </pc:sldMkLst>
        <pc:spChg chg="mod">
          <ac:chgData name="#JI SIJIE#" userId="18042d27-c79c-4cd7-9ec4-1f7c3544f8a0" providerId="ADAL" clId="{DF2D4716-445A-419D-90BE-B603B9EC1A58}" dt="2022-11-03T12:04:50.951" v="2819" actId="20577"/>
          <ac:spMkLst>
            <pc:docMk/>
            <pc:sldMk cId="3274589208" sldId="387"/>
            <ac:spMk id="4" creationId="{E357524A-B1D8-3F9C-4E3C-AA418F731AD0}"/>
          </ac:spMkLst>
        </pc:spChg>
      </pc:sldChg>
      <pc:sldChg chg="modSp mod modNotesTx">
        <pc:chgData name="#JI SIJIE#" userId="18042d27-c79c-4cd7-9ec4-1f7c3544f8a0" providerId="ADAL" clId="{DF2D4716-445A-419D-90BE-B603B9EC1A58}" dt="2022-11-03T16:11:39.065" v="4094" actId="20577"/>
        <pc:sldMkLst>
          <pc:docMk/>
          <pc:sldMk cId="1153707819" sldId="388"/>
        </pc:sldMkLst>
        <pc:spChg chg="mod">
          <ac:chgData name="#JI SIJIE#" userId="18042d27-c79c-4cd7-9ec4-1f7c3544f8a0" providerId="ADAL" clId="{DF2D4716-445A-419D-90BE-B603B9EC1A58}" dt="2022-11-03T12:04:42.662" v="2814" actId="14100"/>
          <ac:spMkLst>
            <pc:docMk/>
            <pc:sldMk cId="1153707819" sldId="388"/>
            <ac:spMk id="125" creationId="{31995390-0ECB-79F4-890E-015778787082}"/>
          </ac:spMkLst>
        </pc:spChg>
      </pc:sldChg>
      <pc:sldChg chg="modNotesTx">
        <pc:chgData name="#JI SIJIE#" userId="18042d27-c79c-4cd7-9ec4-1f7c3544f8a0" providerId="ADAL" clId="{DF2D4716-445A-419D-90BE-B603B9EC1A58}" dt="2022-11-03T17:14:46.101" v="10249" actId="20577"/>
        <pc:sldMkLst>
          <pc:docMk/>
          <pc:sldMk cId="686453406" sldId="389"/>
        </pc:sldMkLst>
      </pc:sldChg>
      <pc:sldChg chg="addSp delSp modSp modNotesTx">
        <pc:chgData name="#JI SIJIE#" userId="18042d27-c79c-4cd7-9ec4-1f7c3544f8a0" providerId="ADAL" clId="{DF2D4716-445A-419D-90BE-B603B9EC1A58}" dt="2022-11-03T16:35:45.212" v="5623" actId="20577"/>
        <pc:sldMkLst>
          <pc:docMk/>
          <pc:sldMk cId="668657481" sldId="392"/>
        </pc:sldMkLst>
        <pc:spChg chg="add mod">
          <ac:chgData name="#JI SIJIE#" userId="18042d27-c79c-4cd7-9ec4-1f7c3544f8a0" providerId="ADAL" clId="{DF2D4716-445A-419D-90BE-B603B9EC1A58}" dt="2022-11-03T12:05:13.377" v="2821"/>
          <ac:spMkLst>
            <pc:docMk/>
            <pc:sldMk cId="668657481" sldId="392"/>
            <ac:spMk id="117" creationId="{BFEEC2E9-6AE3-0D46-20C3-2790F844A707}"/>
          </ac:spMkLst>
        </pc:spChg>
        <pc:spChg chg="del">
          <ac:chgData name="#JI SIJIE#" userId="18042d27-c79c-4cd7-9ec4-1f7c3544f8a0" providerId="ADAL" clId="{DF2D4716-445A-419D-90BE-B603B9EC1A58}" dt="2022-11-03T12:05:12.996" v="2820" actId="478"/>
          <ac:spMkLst>
            <pc:docMk/>
            <pc:sldMk cId="668657481" sldId="392"/>
            <ac:spMk id="125" creationId="{31995390-0ECB-79F4-890E-015778787082}"/>
          </ac:spMkLst>
        </pc:spChg>
      </pc:sldChg>
      <pc:sldChg chg="modNotesTx">
        <pc:chgData name="#JI SIJIE#" userId="18042d27-c79c-4cd7-9ec4-1f7c3544f8a0" providerId="ADAL" clId="{DF2D4716-445A-419D-90BE-B603B9EC1A58}" dt="2022-11-03T17:02:41.425" v="8783" actId="20577"/>
        <pc:sldMkLst>
          <pc:docMk/>
          <pc:sldMk cId="2996199267" sldId="394"/>
        </pc:sldMkLst>
      </pc:sldChg>
      <pc:sldChg chg="modNotesTx">
        <pc:chgData name="#JI SIJIE#" userId="18042d27-c79c-4cd7-9ec4-1f7c3544f8a0" providerId="ADAL" clId="{DF2D4716-445A-419D-90BE-B603B9EC1A58}" dt="2022-11-03T16:59:00.876" v="8589" actId="20577"/>
        <pc:sldMkLst>
          <pc:docMk/>
          <pc:sldMk cId="2049796236" sldId="396"/>
        </pc:sldMkLst>
      </pc:sldChg>
      <pc:sldChg chg="modNotesTx">
        <pc:chgData name="#JI SIJIE#" userId="18042d27-c79c-4cd7-9ec4-1f7c3544f8a0" providerId="ADAL" clId="{DF2D4716-445A-419D-90BE-B603B9EC1A58}" dt="2022-11-03T17:05:03.598" v="9024" actId="20577"/>
        <pc:sldMkLst>
          <pc:docMk/>
          <pc:sldMk cId="3455503341" sldId="397"/>
        </pc:sldMkLst>
      </pc:sldChg>
      <pc:sldChg chg="modNotesTx">
        <pc:chgData name="#JI SIJIE#" userId="18042d27-c79c-4cd7-9ec4-1f7c3544f8a0" providerId="ADAL" clId="{DF2D4716-445A-419D-90BE-B603B9EC1A58}" dt="2022-11-03T17:12:30.270" v="9917" actId="20577"/>
        <pc:sldMkLst>
          <pc:docMk/>
          <pc:sldMk cId="2468622111" sldId="398"/>
        </pc:sldMkLst>
      </pc:sldChg>
      <pc:sldChg chg="modNotesTx">
        <pc:chgData name="#JI SIJIE#" userId="18042d27-c79c-4cd7-9ec4-1f7c3544f8a0" providerId="ADAL" clId="{DF2D4716-445A-419D-90BE-B603B9EC1A58}" dt="2022-11-03T11:27:52.072" v="746" actId="20577"/>
        <pc:sldMkLst>
          <pc:docMk/>
          <pc:sldMk cId="3102861190" sldId="399"/>
        </pc:sldMkLst>
      </pc:sldChg>
      <pc:sldChg chg="delSp modSp mod ord delAnim modNotesTx">
        <pc:chgData name="#JI SIJIE#" userId="18042d27-c79c-4cd7-9ec4-1f7c3544f8a0" providerId="ADAL" clId="{DF2D4716-445A-419D-90BE-B603B9EC1A58}" dt="2022-11-03T16:37:16.886" v="5626" actId="20577"/>
        <pc:sldMkLst>
          <pc:docMk/>
          <pc:sldMk cId="3954574437" sldId="400"/>
        </pc:sldMkLst>
        <pc:spChg chg="del">
          <ac:chgData name="#JI SIJIE#" userId="18042d27-c79c-4cd7-9ec4-1f7c3544f8a0" providerId="ADAL" clId="{DF2D4716-445A-419D-90BE-B603B9EC1A58}" dt="2022-11-03T16:15:57.217" v="4097" actId="478"/>
          <ac:spMkLst>
            <pc:docMk/>
            <pc:sldMk cId="3954574437" sldId="400"/>
            <ac:spMk id="2" creationId="{11EA47A4-B9B8-E308-0081-ACC13873445B}"/>
          </ac:spMkLst>
        </pc:spChg>
        <pc:spChg chg="mod">
          <ac:chgData name="#JI SIJIE#" userId="18042d27-c79c-4cd7-9ec4-1f7c3544f8a0" providerId="ADAL" clId="{DF2D4716-445A-419D-90BE-B603B9EC1A58}" dt="2022-11-03T16:16:07.723" v="4115" actId="20577"/>
          <ac:spMkLst>
            <pc:docMk/>
            <pc:sldMk cId="3954574437" sldId="400"/>
            <ac:spMk id="4" creationId="{3BC8E0AB-9804-4110-A2ED-58DE4BE17600}"/>
          </ac:spMkLst>
        </pc:spChg>
        <pc:spChg chg="del">
          <ac:chgData name="#JI SIJIE#" userId="18042d27-c79c-4cd7-9ec4-1f7c3544f8a0" providerId="ADAL" clId="{DF2D4716-445A-419D-90BE-B603B9EC1A58}" dt="2022-11-03T11:53:42.096" v="2525" actId="21"/>
          <ac:spMkLst>
            <pc:docMk/>
            <pc:sldMk cId="3954574437" sldId="400"/>
            <ac:spMk id="42" creationId="{44E4B4DF-DEEE-F2FA-5B31-EDF829A12190}"/>
          </ac:spMkLst>
        </pc:spChg>
        <pc:grpChg chg="mod">
          <ac:chgData name="#JI SIJIE#" userId="18042d27-c79c-4cd7-9ec4-1f7c3544f8a0" providerId="ADAL" clId="{DF2D4716-445A-419D-90BE-B603B9EC1A58}" dt="2022-11-03T16:16:18.482" v="4117" actId="1076"/>
          <ac:grpSpMkLst>
            <pc:docMk/>
            <pc:sldMk cId="3954574437" sldId="400"/>
            <ac:grpSpMk id="39" creationId="{1E4FE34B-9176-4E1D-39A2-D38F79F22EBE}"/>
          </ac:grpSpMkLst>
        </pc:grpChg>
        <pc:picChg chg="del">
          <ac:chgData name="#JI SIJIE#" userId="18042d27-c79c-4cd7-9ec4-1f7c3544f8a0" providerId="ADAL" clId="{DF2D4716-445A-419D-90BE-B603B9EC1A58}" dt="2022-11-03T16:15:58.810" v="4098" actId="478"/>
          <ac:picMkLst>
            <pc:docMk/>
            <pc:sldMk cId="3954574437" sldId="400"/>
            <ac:picMk id="12" creationId="{501F550D-F5CA-53E2-945D-594B08BFEC57}"/>
          </ac:picMkLst>
        </pc:picChg>
        <pc:picChg chg="mod">
          <ac:chgData name="#JI SIJIE#" userId="18042d27-c79c-4cd7-9ec4-1f7c3544f8a0" providerId="ADAL" clId="{DF2D4716-445A-419D-90BE-B603B9EC1A58}" dt="2022-11-03T16:16:26.040" v="4120" actId="1076"/>
          <ac:picMkLst>
            <pc:docMk/>
            <pc:sldMk cId="3954574437" sldId="400"/>
            <ac:picMk id="33" creationId="{2C2D19EA-1A87-B536-AC27-D60DA2F50A6E}"/>
          </ac:picMkLst>
        </pc:picChg>
      </pc:sldChg>
      <pc:sldChg chg="modNotesTx">
        <pc:chgData name="#JI SIJIE#" userId="18042d27-c79c-4cd7-9ec4-1f7c3544f8a0" providerId="ADAL" clId="{DF2D4716-445A-419D-90BE-B603B9EC1A58}" dt="2022-11-03T16:54:27.859" v="7969" actId="20577"/>
        <pc:sldMkLst>
          <pc:docMk/>
          <pc:sldMk cId="1671878871" sldId="401"/>
        </pc:sldMkLst>
      </pc:sldChg>
    </pc:docChg>
  </pc:docChgLst>
  <pc:docChgLst>
    <pc:chgData name="#JI SIJIE#" userId="18042d27-c79c-4cd7-9ec4-1f7c3544f8a0" providerId="ADAL" clId="{58193A99-3E00-416D-920E-9AD5301D2088}"/>
    <pc:docChg chg="custSel modSld">
      <pc:chgData name="#JI SIJIE#" userId="18042d27-c79c-4cd7-9ec4-1f7c3544f8a0" providerId="ADAL" clId="{58193A99-3E00-416D-920E-9AD5301D2088}" dt="2022-12-07T04:52:02.250" v="2" actId="1076"/>
      <pc:docMkLst>
        <pc:docMk/>
      </pc:docMkLst>
      <pc:sldChg chg="addSp delSp modSp mod delAnim">
        <pc:chgData name="#JI SIJIE#" userId="18042d27-c79c-4cd7-9ec4-1f7c3544f8a0" providerId="ADAL" clId="{58193A99-3E00-416D-920E-9AD5301D2088}" dt="2022-12-07T04:52:02.250" v="2" actId="1076"/>
        <pc:sldMkLst>
          <pc:docMk/>
          <pc:sldMk cId="686453406" sldId="389"/>
        </pc:sldMkLst>
        <pc:picChg chg="del">
          <ac:chgData name="#JI SIJIE#" userId="18042d27-c79c-4cd7-9ec4-1f7c3544f8a0" providerId="ADAL" clId="{58193A99-3E00-416D-920E-9AD5301D2088}" dt="2022-12-07T04:51:58.646" v="0" actId="478"/>
          <ac:picMkLst>
            <pc:docMk/>
            <pc:sldMk cId="686453406" sldId="389"/>
            <ac:picMk id="3" creationId="{56201744-FD44-61D4-3001-7B28D3064D15}"/>
          </ac:picMkLst>
        </pc:picChg>
        <pc:picChg chg="add mod">
          <ac:chgData name="#JI SIJIE#" userId="18042d27-c79c-4cd7-9ec4-1f7c3544f8a0" providerId="ADAL" clId="{58193A99-3E00-416D-920E-9AD5301D2088}" dt="2022-12-07T04:52:02.250" v="2" actId="1076"/>
          <ac:picMkLst>
            <pc:docMk/>
            <pc:sldMk cId="686453406" sldId="389"/>
            <ac:picMk id="5" creationId="{7EB8699D-637E-75A9-0F10-B4F7CDF4D5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3C1C-2DAF-417B-B6DE-C1CF1FAEEEA2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FA2-634C-4A08-ADA1-A8F6C09DE9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80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16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27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32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464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77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3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285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169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98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21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76D-A161-448D-B6CF-F08EE065FC6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8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21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77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66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0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8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42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7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6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9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2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6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613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26" tIns="45712" rIns="91426" bIns="4571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lIns="91426" tIns="45712" rIns="91426" bIns="4571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defTabSz="914378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defTabSz="914378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/>
            </a:lvl1pPr>
          </a:lstStyle>
          <a:p>
            <a:pPr defTabSz="914378">
              <a:defRPr/>
            </a:pPr>
            <a:fld id="{534CB73B-AF9D-4BB5-B828-0A52C20F659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1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6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4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9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0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6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892" indent="-3428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2841-D49E-44F1-B3EE-397EDCC209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67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1" descr="C:\Users\acer\Desktop\5574f23d920fd\49491\sc.jb51.net2014081709\2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1"/>
            <a:ext cx="9144000" cy="515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5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892" indent="-3428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75.png"/><Relationship Id="rId3" Type="http://schemas.openxmlformats.org/officeDocument/2006/relationships/image" Target="../media/image68.png"/><Relationship Id="rId7" Type="http://schemas.openxmlformats.org/officeDocument/2006/relationships/image" Target="../media/image114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73.png"/><Relationship Id="rId5" Type="http://schemas.openxmlformats.org/officeDocument/2006/relationships/image" Target="../media/image720.pn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115.pn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84.pn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63.png"/><Relationship Id="rId10" Type="http://schemas.openxmlformats.org/officeDocument/2006/relationships/image" Target="../media/image89.png"/><Relationship Id="rId4" Type="http://schemas.openxmlformats.org/officeDocument/2006/relationships/image" Target="../media/image65.png"/><Relationship Id="rId9" Type="http://schemas.openxmlformats.org/officeDocument/2006/relationships/image" Target="../media/image8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sv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.svg"/><Relationship Id="rId18" Type="http://schemas.openxmlformats.org/officeDocument/2006/relationships/image" Target="../media/image45.png"/><Relationship Id="rId3" Type="http://schemas.openxmlformats.org/officeDocument/2006/relationships/image" Target="../media/image33.png"/><Relationship Id="rId21" Type="http://schemas.openxmlformats.org/officeDocument/2006/relationships/image" Target="../media/image48.svg"/><Relationship Id="rId7" Type="http://schemas.openxmlformats.org/officeDocument/2006/relationships/image" Target="../media/image37.svg"/><Relationship Id="rId12" Type="http://schemas.openxmlformats.org/officeDocument/2006/relationships/image" Target="../media/image7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sv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24" Type="http://schemas.openxmlformats.org/officeDocument/2006/relationships/image" Target="../media/image51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23" Type="http://schemas.openxmlformats.org/officeDocument/2006/relationships/image" Target="../media/image50.svg"/><Relationship Id="rId10" Type="http://schemas.openxmlformats.org/officeDocument/2006/relationships/image" Target="../media/image39.png"/><Relationship Id="rId19" Type="http://schemas.openxmlformats.org/officeDocument/2006/relationships/image" Target="../media/image46.png"/><Relationship Id="rId4" Type="http://schemas.openxmlformats.org/officeDocument/2006/relationships/image" Target="../media/image34.svg"/><Relationship Id="rId9" Type="http://schemas.openxmlformats.org/officeDocument/2006/relationships/image" Target="../media/image380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114.png"/><Relationship Id="rId12" Type="http://schemas.openxmlformats.org/officeDocument/2006/relationships/image" Target="../media/image6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70.png"/><Relationship Id="rId15" Type="http://schemas.openxmlformats.org/officeDocument/2006/relationships/image" Target="../media/image67.png"/><Relationship Id="rId10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115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5"/>
          <p:cNvSpPr txBox="1">
            <a:spLocks noChangeArrowheads="1"/>
          </p:cNvSpPr>
          <p:nvPr/>
        </p:nvSpPr>
        <p:spPr bwMode="auto">
          <a:xfrm>
            <a:off x="683568" y="1347614"/>
            <a:ext cx="777686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just" defTabSz="914378">
              <a:spcBef>
                <a:spcPts val="3600"/>
              </a:spcBef>
            </a:pPr>
            <a:r>
              <a:rPr lang="en-US" altLang="zh-CN" sz="3200" b="1" dirty="0" err="1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SiFall</a:t>
            </a:r>
            <a:r>
              <a:rPr lang="en-US" altLang="zh-CN" sz="32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: Practical Online Fall Detection with RF Sensing</a:t>
            </a:r>
            <a:endParaRPr lang="zh-CN" altLang="en-US" sz="3200" b="1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F51B15-0C04-3AB4-F27E-9394A939741B}"/>
              </a:ext>
            </a:extLst>
          </p:cNvPr>
          <p:cNvGrpSpPr/>
          <p:nvPr/>
        </p:nvGrpSpPr>
        <p:grpSpPr>
          <a:xfrm>
            <a:off x="539552" y="3128158"/>
            <a:ext cx="8086135" cy="438582"/>
            <a:chOff x="539552" y="3128158"/>
            <a:chExt cx="8086135" cy="438582"/>
          </a:xfrm>
        </p:grpSpPr>
        <p:sp>
          <p:nvSpPr>
            <p:cNvPr id="9" name="文本框 35"/>
            <p:cNvSpPr txBox="1">
              <a:spLocks noChangeArrowheads="1"/>
            </p:cNvSpPr>
            <p:nvPr/>
          </p:nvSpPr>
          <p:spPr bwMode="auto">
            <a:xfrm>
              <a:off x="2583924" y="3128158"/>
              <a:ext cx="3969420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914378">
                <a:spcBef>
                  <a:spcPts val="3600"/>
                </a:spcBef>
              </a:pPr>
              <a:r>
                <a:rPr lang="en-SG" altLang="zh-CN" sz="2400" b="1" dirty="0" err="1">
                  <a:solidFill>
                    <a:srgbClr val="E1CF9A">
                      <a:alpha val="99000"/>
                    </a:srgbClr>
                  </a:solidFill>
                  <a:latin typeface="微软雅黑" pitchFamily="34" charset="-122"/>
                  <a:cs typeface="Arial" pitchFamily="34" charset="0"/>
                </a:rPr>
                <a:t>Sijie</a:t>
              </a:r>
              <a:r>
                <a:rPr lang="en-SG" altLang="zh-CN" sz="2400" b="1" dirty="0">
                  <a:solidFill>
                    <a:srgbClr val="E1CF9A">
                      <a:alpha val="99000"/>
                    </a:srgbClr>
                  </a:solidFill>
                  <a:latin typeface="微软雅黑" pitchFamily="34" charset="-122"/>
                  <a:cs typeface="Arial" pitchFamily="34" charset="0"/>
                </a:rPr>
                <a:t> Ji, </a:t>
              </a:r>
              <a:r>
                <a:rPr lang="en-SG" altLang="zh-CN" sz="2400" dirty="0" err="1">
                  <a:solidFill>
                    <a:srgbClr val="E1CF9A">
                      <a:alpha val="99000"/>
                    </a:srgbClr>
                  </a:solidFill>
                  <a:latin typeface="微软雅黑" pitchFamily="34" charset="-122"/>
                  <a:cs typeface="Arial" pitchFamily="34" charset="0"/>
                </a:rPr>
                <a:t>Yaxiong</a:t>
              </a:r>
              <a:r>
                <a:rPr lang="en-SG" altLang="zh-CN" sz="2400" dirty="0">
                  <a:solidFill>
                    <a:srgbClr val="E1CF9A">
                      <a:alpha val="99000"/>
                    </a:srgbClr>
                  </a:solidFill>
                  <a:latin typeface="微软雅黑" pitchFamily="34" charset="-122"/>
                  <a:cs typeface="Arial" pitchFamily="34" charset="0"/>
                </a:rPr>
                <a:t> </a:t>
              </a:r>
              <a:r>
                <a:rPr lang="en-SG" altLang="zh-CN" sz="2400" dirty="0" err="1">
                  <a:solidFill>
                    <a:srgbClr val="E1CF9A">
                      <a:alpha val="99000"/>
                    </a:srgbClr>
                  </a:solidFill>
                  <a:latin typeface="微软雅黑" pitchFamily="34" charset="-122"/>
                  <a:cs typeface="Arial" pitchFamily="34" charset="0"/>
                </a:rPr>
                <a:t>Xie</a:t>
              </a:r>
              <a:r>
                <a:rPr lang="en-SG" altLang="zh-CN" sz="2400" dirty="0">
                  <a:solidFill>
                    <a:srgbClr val="E1CF9A">
                      <a:alpha val="99000"/>
                    </a:srgbClr>
                  </a:solidFill>
                  <a:latin typeface="微软雅黑" pitchFamily="34" charset="-122"/>
                  <a:cs typeface="Arial" pitchFamily="34" charset="0"/>
                </a:rPr>
                <a:t>, Mo Li</a:t>
              </a:r>
              <a:endParaRPr lang="zh-CN" altLang="en-US" sz="2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endParaRPr>
            </a:p>
          </p:txBody>
        </p:sp>
        <p:cxnSp>
          <p:nvCxnSpPr>
            <p:cNvPr id="11" name="直接连接符 10"/>
            <p:cNvCxnSpPr>
              <a:cxnSpLocks/>
            </p:cNvCxnSpPr>
            <p:nvPr/>
          </p:nvCxnSpPr>
          <p:spPr>
            <a:xfrm rot="5400000">
              <a:off x="7617687" y="2340000"/>
              <a:ext cx="0" cy="2016000"/>
            </a:xfrm>
            <a:prstGeom prst="line">
              <a:avLst/>
            </a:prstGeom>
            <a:ln w="19050">
              <a:gradFill>
                <a:gsLst>
                  <a:gs pos="100000">
                    <a:srgbClr val="E1CF9A"/>
                  </a:gs>
                  <a:gs pos="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cxnSpLocks/>
            </p:cNvCxnSpPr>
            <p:nvPr/>
          </p:nvCxnSpPr>
          <p:spPr>
            <a:xfrm rot="16200000">
              <a:off x="1547552" y="2339095"/>
              <a:ext cx="0" cy="2016000"/>
            </a:xfrm>
            <a:prstGeom prst="line">
              <a:avLst/>
            </a:prstGeom>
            <a:ln w="19050">
              <a:gradFill>
                <a:gsLst>
                  <a:gs pos="100000">
                    <a:srgbClr val="E1CF9A"/>
                  </a:gs>
                  <a:gs pos="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6FAA0E-66E2-7CB5-D46E-66BA59E715A4}"/>
              </a:ext>
            </a:extLst>
          </p:cNvPr>
          <p:cNvGrpSpPr/>
          <p:nvPr/>
        </p:nvGrpSpPr>
        <p:grpSpPr>
          <a:xfrm>
            <a:off x="107504" y="3975962"/>
            <a:ext cx="2880000" cy="900044"/>
            <a:chOff x="107504" y="3975962"/>
            <a:chExt cx="2880000" cy="900044"/>
          </a:xfrm>
        </p:grpSpPr>
        <p:cxnSp>
          <p:nvCxnSpPr>
            <p:cNvPr id="7" name="直接连接符 6"/>
            <p:cNvCxnSpPr>
              <a:cxnSpLocks/>
            </p:cNvCxnSpPr>
            <p:nvPr/>
          </p:nvCxnSpPr>
          <p:spPr>
            <a:xfrm rot="-5400000">
              <a:off x="1547504" y="3436006"/>
              <a:ext cx="0" cy="2880000"/>
            </a:xfrm>
            <a:prstGeom prst="line">
              <a:avLst/>
            </a:prstGeom>
            <a:ln w="19050">
              <a:gradFill>
                <a:gsLst>
                  <a:gs pos="50000">
                    <a:srgbClr val="E1CF9A"/>
                  </a:gs>
                  <a:gs pos="100000">
                    <a:schemeClr val="tx1">
                      <a:lumMod val="65000"/>
                      <a:lumOff val="35000"/>
                      <a:alpha val="0"/>
                    </a:schemeClr>
                  </a:gs>
                  <a:gs pos="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AE561-9FBD-E077-3637-BB4302CA5176}"/>
                </a:ext>
              </a:extLst>
            </p:cNvPr>
            <p:cNvSpPr/>
            <p:nvPr/>
          </p:nvSpPr>
          <p:spPr>
            <a:xfrm>
              <a:off x="432000" y="4068000"/>
              <a:ext cx="2191987" cy="684000"/>
            </a:xfrm>
            <a:prstGeom prst="rect">
              <a:avLst/>
            </a:prstGeom>
            <a:solidFill>
              <a:srgbClr val="EFDCA5">
                <a:alpha val="65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ECD6858-1ACD-8F47-118C-0328F5BB0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1111" t="26128" r="11120" b="27205"/>
            <a:stretch/>
          </p:blipFill>
          <p:spPr>
            <a:xfrm>
              <a:off x="576528" y="3975962"/>
              <a:ext cx="2016000" cy="86409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D89AFF-C882-B354-3ABE-7F45D92DEFD2}"/>
              </a:ext>
            </a:extLst>
          </p:cNvPr>
          <p:cNvGrpSpPr/>
          <p:nvPr/>
        </p:nvGrpSpPr>
        <p:grpSpPr>
          <a:xfrm>
            <a:off x="6228184" y="4068000"/>
            <a:ext cx="2880000" cy="834921"/>
            <a:chOff x="6228184" y="4068000"/>
            <a:chExt cx="2880000" cy="8349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E962F1-AF31-B87F-1113-2D6836DF62D3}"/>
                </a:ext>
              </a:extLst>
            </p:cNvPr>
            <p:cNvGrpSpPr/>
            <p:nvPr/>
          </p:nvGrpSpPr>
          <p:grpSpPr>
            <a:xfrm>
              <a:off x="6553343" y="4068000"/>
              <a:ext cx="2191987" cy="684000"/>
              <a:chOff x="4715562" y="4058737"/>
              <a:chExt cx="2375810" cy="74136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6EFDB8-9196-463B-F444-E2F3CC274BDF}"/>
                  </a:ext>
                </a:extLst>
              </p:cNvPr>
              <p:cNvSpPr/>
              <p:nvPr/>
            </p:nvSpPr>
            <p:spPr>
              <a:xfrm>
                <a:off x="4715562" y="4058737"/>
                <a:ext cx="2375810" cy="741361"/>
              </a:xfrm>
              <a:prstGeom prst="rect">
                <a:avLst/>
              </a:prstGeom>
              <a:solidFill>
                <a:srgbClr val="EFDCA5">
                  <a:alpha val="65000"/>
                </a:srgbClr>
              </a:soli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pic>
            <p:nvPicPr>
              <p:cNvPr id="16" name="Picture 15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FC581649-F080-D52A-3681-1DECDE70C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4162" y="4100881"/>
                <a:ext cx="2047533" cy="652754"/>
              </a:xfrm>
              <a:prstGeom prst="rect">
                <a:avLst/>
              </a:prstGeom>
            </p:spPr>
          </p:pic>
        </p:grpSp>
        <p:cxnSp>
          <p:nvCxnSpPr>
            <p:cNvPr id="26" name="直接连接符 6">
              <a:extLst>
                <a:ext uri="{FF2B5EF4-FFF2-40B4-BE49-F238E27FC236}">
                  <a16:creationId xmlns:a16="http://schemas.microsoft.com/office/drawing/2014/main" id="{F532453D-3C8A-B9F1-73EC-C80D23785286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7668184" y="3462921"/>
              <a:ext cx="0" cy="2880000"/>
            </a:xfrm>
            <a:prstGeom prst="line">
              <a:avLst/>
            </a:prstGeom>
            <a:ln w="19050">
              <a:gradFill>
                <a:gsLst>
                  <a:gs pos="50000">
                    <a:srgbClr val="E1CF9A"/>
                  </a:gs>
                  <a:gs pos="100000">
                    <a:schemeClr val="tx1">
                      <a:lumMod val="65000"/>
                      <a:lumOff val="35000"/>
                      <a:alpha val="0"/>
                    </a:schemeClr>
                  </a:gs>
                  <a:gs pos="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540000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7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矩形 56">
            <a:extLst>
              <a:ext uri="{FF2B5EF4-FFF2-40B4-BE49-F238E27FC236}">
                <a16:creationId xmlns:a16="http://schemas.microsoft.com/office/drawing/2014/main" id="{BA75AC30-DCA7-9213-26F6-667DF077DE3A}"/>
              </a:ext>
            </a:extLst>
          </p:cNvPr>
          <p:cNvSpPr/>
          <p:nvPr/>
        </p:nvSpPr>
        <p:spPr>
          <a:xfrm>
            <a:off x="833233" y="3403082"/>
            <a:ext cx="4899405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zh-CN" sz="1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Fall-like daily activities are innumerable.</a:t>
            </a:r>
          </a:p>
          <a:p>
            <a:pPr>
              <a:lnSpc>
                <a:spcPct val="150000"/>
              </a:lnSpc>
            </a:pPr>
            <a:r>
              <a:rPr lang="en-SG" altLang="zh-CN" sz="1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The FallNet may overfit to the dominant type of fall-like activity.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AABB848-5D33-DC82-75BF-02162A38F1DA}"/>
              </a:ext>
            </a:extLst>
          </p:cNvPr>
          <p:cNvGrpSpPr/>
          <p:nvPr/>
        </p:nvGrpSpPr>
        <p:grpSpPr>
          <a:xfrm>
            <a:off x="238809" y="1419623"/>
            <a:ext cx="8797683" cy="1800200"/>
            <a:chOff x="238809" y="1419623"/>
            <a:chExt cx="8797683" cy="18002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674B67A-55BE-01C6-5038-13B97E2A0850}"/>
                </a:ext>
              </a:extLst>
            </p:cNvPr>
            <p:cNvSpPr/>
            <p:nvPr/>
          </p:nvSpPr>
          <p:spPr>
            <a:xfrm>
              <a:off x="238809" y="1419623"/>
              <a:ext cx="8797683" cy="1800200"/>
            </a:xfrm>
            <a:prstGeom prst="rect">
              <a:avLst/>
            </a:prstGeom>
            <a:solidFill>
              <a:srgbClr val="E1C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450C691-D939-F372-4D3A-AC98B564ECB5}"/>
                </a:ext>
              </a:extLst>
            </p:cNvPr>
            <p:cNvSpPr/>
            <p:nvPr/>
          </p:nvSpPr>
          <p:spPr>
            <a:xfrm>
              <a:off x="3851920" y="1744534"/>
              <a:ext cx="1955437" cy="1295358"/>
            </a:xfrm>
            <a:prstGeom prst="roundRect">
              <a:avLst>
                <a:gd name="adj" fmla="val 5991"/>
              </a:avLst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8A610D1-E403-BC1E-B641-97A329B39243}"/>
                </a:ext>
              </a:extLst>
            </p:cNvPr>
            <p:cNvGrpSpPr/>
            <p:nvPr/>
          </p:nvGrpSpPr>
          <p:grpSpPr>
            <a:xfrm>
              <a:off x="5828181" y="2175414"/>
              <a:ext cx="216000" cy="396000"/>
              <a:chOff x="5925608" y="2014953"/>
              <a:chExt cx="428931" cy="72060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C6A50BA-509A-2D40-5FA8-BF3E06C1F8CC}"/>
                  </a:ext>
                </a:extLst>
              </p:cNvPr>
              <p:cNvGrpSpPr/>
              <p:nvPr/>
            </p:nvGrpSpPr>
            <p:grpSpPr>
              <a:xfrm>
                <a:off x="5925608" y="2014953"/>
                <a:ext cx="360000" cy="720000"/>
                <a:chOff x="6335859" y="2502266"/>
                <a:chExt cx="957373" cy="2222817"/>
              </a:xfrm>
            </p:grpSpPr>
            <p:sp>
              <p:nvSpPr>
                <p:cNvPr id="6" name="Google Shape;4667;p70">
                  <a:extLst>
                    <a:ext uri="{FF2B5EF4-FFF2-40B4-BE49-F238E27FC236}">
                      <a16:creationId xmlns:a16="http://schemas.microsoft.com/office/drawing/2014/main" id="{BAC95B54-191B-E23F-6D94-6F20A4C764C6}"/>
                    </a:ext>
                  </a:extLst>
                </p:cNvPr>
                <p:cNvSpPr/>
                <p:nvPr/>
              </p:nvSpPr>
              <p:spPr>
                <a:xfrm>
                  <a:off x="6335859" y="2502266"/>
                  <a:ext cx="588409" cy="2222817"/>
                </a:xfrm>
                <a:prstGeom prst="cube">
                  <a:avLst>
                    <a:gd name="adj" fmla="val 86501"/>
                  </a:avLst>
                </a:prstGeom>
                <a:gradFill>
                  <a:gsLst>
                    <a:gs pos="0">
                      <a:srgbClr val="F8E0A6"/>
                    </a:gs>
                    <a:gs pos="35000">
                      <a:srgbClr val="F8E0A6"/>
                    </a:gs>
                    <a:gs pos="100000">
                      <a:srgbClr val="F8E0A6"/>
                    </a:gs>
                  </a:gsLst>
                </a:gra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7" name="Google Shape;4667;p70">
                  <a:extLst>
                    <a:ext uri="{FF2B5EF4-FFF2-40B4-BE49-F238E27FC236}">
                      <a16:creationId xmlns:a16="http://schemas.microsoft.com/office/drawing/2014/main" id="{1B880264-F724-2960-56A6-3FA6F1A4E0BF}"/>
                    </a:ext>
                  </a:extLst>
                </p:cNvPr>
                <p:cNvSpPr/>
                <p:nvPr/>
              </p:nvSpPr>
              <p:spPr>
                <a:xfrm>
                  <a:off x="6414127" y="2506580"/>
                  <a:ext cx="691108" cy="2218501"/>
                </a:xfrm>
                <a:prstGeom prst="cube">
                  <a:avLst>
                    <a:gd name="adj" fmla="val 72436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8" name="Google Shape;4667;p70">
                  <a:extLst>
                    <a:ext uri="{FF2B5EF4-FFF2-40B4-BE49-F238E27FC236}">
                      <a16:creationId xmlns:a16="http://schemas.microsoft.com/office/drawing/2014/main" id="{0F1F3AD6-C1D0-5AB2-3B30-499C90B56314}"/>
                    </a:ext>
                  </a:extLst>
                </p:cNvPr>
                <p:cNvSpPr/>
                <p:nvPr/>
              </p:nvSpPr>
              <p:spPr>
                <a:xfrm>
                  <a:off x="6602123" y="2506580"/>
                  <a:ext cx="691109" cy="2218501"/>
                </a:xfrm>
                <a:prstGeom prst="cube">
                  <a:avLst>
                    <a:gd name="adj" fmla="val 72430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</p:grpSp>
          <p:sp>
            <p:nvSpPr>
              <p:cNvPr id="5" name="Google Shape;4667;p70">
                <a:extLst>
                  <a:ext uri="{FF2B5EF4-FFF2-40B4-BE49-F238E27FC236}">
                    <a16:creationId xmlns:a16="http://schemas.microsoft.com/office/drawing/2014/main" id="{EC7865D7-4C81-8134-FE13-A032E47C0F54}"/>
                  </a:ext>
                </a:extLst>
              </p:cNvPr>
              <p:cNvSpPr/>
              <p:nvPr/>
            </p:nvSpPr>
            <p:spPr>
              <a:xfrm>
                <a:off x="6094662" y="2016960"/>
                <a:ext cx="259877" cy="718602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7E05CB-F7A2-79C2-D8DC-C0E86D0F97BD}"/>
                </a:ext>
              </a:extLst>
            </p:cNvPr>
            <p:cNvGrpSpPr/>
            <p:nvPr/>
          </p:nvGrpSpPr>
          <p:grpSpPr>
            <a:xfrm>
              <a:off x="6049499" y="2103414"/>
              <a:ext cx="288000" cy="576000"/>
              <a:chOff x="5925608" y="2014953"/>
              <a:chExt cx="428931" cy="72060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613DF6D-B964-7890-7D03-0084B3B42571}"/>
                  </a:ext>
                </a:extLst>
              </p:cNvPr>
              <p:cNvGrpSpPr/>
              <p:nvPr/>
            </p:nvGrpSpPr>
            <p:grpSpPr>
              <a:xfrm>
                <a:off x="5925608" y="2014953"/>
                <a:ext cx="360000" cy="720000"/>
                <a:chOff x="6335859" y="2502266"/>
                <a:chExt cx="957373" cy="2222817"/>
              </a:xfrm>
            </p:grpSpPr>
            <p:sp>
              <p:nvSpPr>
                <p:cNvPr id="12" name="Google Shape;4667;p70">
                  <a:extLst>
                    <a:ext uri="{FF2B5EF4-FFF2-40B4-BE49-F238E27FC236}">
                      <a16:creationId xmlns:a16="http://schemas.microsoft.com/office/drawing/2014/main" id="{137EB613-80E4-E368-841C-AD48EDC7AAF3}"/>
                    </a:ext>
                  </a:extLst>
                </p:cNvPr>
                <p:cNvSpPr/>
                <p:nvPr/>
              </p:nvSpPr>
              <p:spPr>
                <a:xfrm>
                  <a:off x="6335859" y="2502266"/>
                  <a:ext cx="588409" cy="2222817"/>
                </a:xfrm>
                <a:prstGeom prst="cube">
                  <a:avLst>
                    <a:gd name="adj" fmla="val 86501"/>
                  </a:avLst>
                </a:prstGeom>
                <a:gradFill>
                  <a:gsLst>
                    <a:gs pos="0">
                      <a:srgbClr val="F8E0A6"/>
                    </a:gs>
                    <a:gs pos="35000">
                      <a:srgbClr val="F8E0A6"/>
                    </a:gs>
                    <a:gs pos="100000">
                      <a:srgbClr val="F8E0A6"/>
                    </a:gs>
                  </a:gsLst>
                </a:gradFill>
                <a:ln>
                  <a:headEnd type="none" w="sm" len="sm"/>
                  <a:tailEnd type="none" w="sm" len="sm"/>
                </a:ln>
                <a:effectLst/>
                <a:scene3d>
                  <a:camera prst="orthographicFront"/>
                  <a:lightRig rig="contrasting" dir="t"/>
                </a:scene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13" name="Google Shape;4667;p70">
                  <a:extLst>
                    <a:ext uri="{FF2B5EF4-FFF2-40B4-BE49-F238E27FC236}">
                      <a16:creationId xmlns:a16="http://schemas.microsoft.com/office/drawing/2014/main" id="{AED4C9A7-C427-91D9-E9A4-FA1B21225EF0}"/>
                    </a:ext>
                  </a:extLst>
                </p:cNvPr>
                <p:cNvSpPr/>
                <p:nvPr/>
              </p:nvSpPr>
              <p:spPr>
                <a:xfrm>
                  <a:off x="6414127" y="2506580"/>
                  <a:ext cx="691108" cy="2218501"/>
                </a:xfrm>
                <a:prstGeom prst="cube">
                  <a:avLst>
                    <a:gd name="adj" fmla="val 72436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14" name="Google Shape;4667;p70">
                  <a:extLst>
                    <a:ext uri="{FF2B5EF4-FFF2-40B4-BE49-F238E27FC236}">
                      <a16:creationId xmlns:a16="http://schemas.microsoft.com/office/drawing/2014/main" id="{31620B1B-9116-1DFB-F397-6BDBA123ABFB}"/>
                    </a:ext>
                  </a:extLst>
                </p:cNvPr>
                <p:cNvSpPr/>
                <p:nvPr/>
              </p:nvSpPr>
              <p:spPr>
                <a:xfrm>
                  <a:off x="6602123" y="2506580"/>
                  <a:ext cx="691109" cy="2218501"/>
                </a:xfrm>
                <a:prstGeom prst="cube">
                  <a:avLst>
                    <a:gd name="adj" fmla="val 72430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</p:grpSp>
          <p:sp>
            <p:nvSpPr>
              <p:cNvPr id="11" name="Google Shape;4667;p70">
                <a:extLst>
                  <a:ext uri="{FF2B5EF4-FFF2-40B4-BE49-F238E27FC236}">
                    <a16:creationId xmlns:a16="http://schemas.microsoft.com/office/drawing/2014/main" id="{1B92DA37-DAA5-D1E7-BC28-19991B1A591C}"/>
                  </a:ext>
                </a:extLst>
              </p:cNvPr>
              <p:cNvSpPr/>
              <p:nvPr/>
            </p:nvSpPr>
            <p:spPr>
              <a:xfrm>
                <a:off x="6094662" y="2016960"/>
                <a:ext cx="259877" cy="718602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A90DF9-E246-219F-8FA7-0CDEAB3E2216}"/>
                </a:ext>
              </a:extLst>
            </p:cNvPr>
            <p:cNvGrpSpPr/>
            <p:nvPr/>
          </p:nvGrpSpPr>
          <p:grpSpPr>
            <a:xfrm>
              <a:off x="6298265" y="2031414"/>
              <a:ext cx="428931" cy="720609"/>
              <a:chOff x="5925608" y="2014953"/>
              <a:chExt cx="428931" cy="72060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D0684EF-2E6F-61C2-20A9-10559A1842DA}"/>
                  </a:ext>
                </a:extLst>
              </p:cNvPr>
              <p:cNvGrpSpPr/>
              <p:nvPr/>
            </p:nvGrpSpPr>
            <p:grpSpPr>
              <a:xfrm>
                <a:off x="5925608" y="2014953"/>
                <a:ext cx="360000" cy="720000"/>
                <a:chOff x="6335859" y="2502266"/>
                <a:chExt cx="957373" cy="2222817"/>
              </a:xfrm>
            </p:grpSpPr>
            <p:sp>
              <p:nvSpPr>
                <p:cNvPr id="18" name="Google Shape;4667;p70">
                  <a:extLst>
                    <a:ext uri="{FF2B5EF4-FFF2-40B4-BE49-F238E27FC236}">
                      <a16:creationId xmlns:a16="http://schemas.microsoft.com/office/drawing/2014/main" id="{F9BDC587-F662-564E-AD28-0C496C787AF9}"/>
                    </a:ext>
                  </a:extLst>
                </p:cNvPr>
                <p:cNvSpPr/>
                <p:nvPr/>
              </p:nvSpPr>
              <p:spPr>
                <a:xfrm>
                  <a:off x="6335859" y="2502266"/>
                  <a:ext cx="588409" cy="2222817"/>
                </a:xfrm>
                <a:prstGeom prst="cube">
                  <a:avLst>
                    <a:gd name="adj" fmla="val 86501"/>
                  </a:avLst>
                </a:prstGeom>
                <a:gradFill>
                  <a:gsLst>
                    <a:gs pos="0">
                      <a:srgbClr val="F8E0A6"/>
                    </a:gs>
                    <a:gs pos="35000">
                      <a:srgbClr val="F8E0A6"/>
                    </a:gs>
                    <a:gs pos="100000">
                      <a:srgbClr val="F8E0A6"/>
                    </a:gs>
                  </a:gsLst>
                </a:gra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19" name="Google Shape;4667;p70">
                  <a:extLst>
                    <a:ext uri="{FF2B5EF4-FFF2-40B4-BE49-F238E27FC236}">
                      <a16:creationId xmlns:a16="http://schemas.microsoft.com/office/drawing/2014/main" id="{A888EEB9-D03F-6E3B-5C22-28A57B94E4CC}"/>
                    </a:ext>
                  </a:extLst>
                </p:cNvPr>
                <p:cNvSpPr/>
                <p:nvPr/>
              </p:nvSpPr>
              <p:spPr>
                <a:xfrm>
                  <a:off x="6414127" y="2506580"/>
                  <a:ext cx="691108" cy="2218501"/>
                </a:xfrm>
                <a:prstGeom prst="cube">
                  <a:avLst>
                    <a:gd name="adj" fmla="val 72436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20" name="Google Shape;4667;p70">
                  <a:extLst>
                    <a:ext uri="{FF2B5EF4-FFF2-40B4-BE49-F238E27FC236}">
                      <a16:creationId xmlns:a16="http://schemas.microsoft.com/office/drawing/2014/main" id="{39CCCBA8-2292-2A72-044E-3AE64DED2A86}"/>
                    </a:ext>
                  </a:extLst>
                </p:cNvPr>
                <p:cNvSpPr/>
                <p:nvPr/>
              </p:nvSpPr>
              <p:spPr>
                <a:xfrm>
                  <a:off x="6602123" y="2506580"/>
                  <a:ext cx="691109" cy="2218501"/>
                </a:xfrm>
                <a:prstGeom prst="cube">
                  <a:avLst>
                    <a:gd name="adj" fmla="val 72430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</p:grpSp>
          <p:sp>
            <p:nvSpPr>
              <p:cNvPr id="17" name="Google Shape;4667;p70">
                <a:extLst>
                  <a:ext uri="{FF2B5EF4-FFF2-40B4-BE49-F238E27FC236}">
                    <a16:creationId xmlns:a16="http://schemas.microsoft.com/office/drawing/2014/main" id="{9DA8B50D-A29A-B347-7772-D34BBA21CCA5}"/>
                  </a:ext>
                </a:extLst>
              </p:cNvPr>
              <p:cNvSpPr/>
              <p:nvPr/>
            </p:nvSpPr>
            <p:spPr>
              <a:xfrm>
                <a:off x="6094662" y="2016960"/>
                <a:ext cx="259877" cy="718602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FE5772E-07BD-4892-F58D-24CBB136587B}"/>
                </a:ext>
              </a:extLst>
            </p:cNvPr>
            <p:cNvGrpSpPr/>
            <p:nvPr/>
          </p:nvGrpSpPr>
          <p:grpSpPr>
            <a:xfrm>
              <a:off x="4513516" y="1884797"/>
              <a:ext cx="182122" cy="128375"/>
              <a:chOff x="4147946" y="2289915"/>
              <a:chExt cx="226824" cy="15988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695A8A2-2857-B8A2-E090-9EC063FC5B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7800" t="24216" r="28506" b="39478"/>
              <a:stretch/>
            </p:blipFill>
            <p:spPr>
              <a:xfrm>
                <a:off x="4147946" y="2289915"/>
                <a:ext cx="226824" cy="146152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0244BD8-D516-CCD8-E70E-03A8E508C114}"/>
                  </a:ext>
                </a:extLst>
              </p:cNvPr>
              <p:cNvSpPr/>
              <p:nvPr/>
            </p:nvSpPr>
            <p:spPr>
              <a:xfrm>
                <a:off x="4192186" y="2413800"/>
                <a:ext cx="36000" cy="36000"/>
              </a:xfrm>
              <a:prstGeom prst="ellipse">
                <a:avLst/>
              </a:prstGeom>
              <a:solidFill>
                <a:srgbClr val="1F77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4D9E2BB-D776-0962-A841-2429569D8816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9" t="7878" r="9429" b="15714"/>
            <a:stretch/>
          </p:blipFill>
          <p:spPr>
            <a:xfrm>
              <a:off x="7645191" y="1894800"/>
              <a:ext cx="1260000" cy="8856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4BE337-5939-8503-2D82-AE7A14D72341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9" t="7878" r="9429" b="15714"/>
            <a:stretch/>
          </p:blipFill>
          <p:spPr>
            <a:xfrm>
              <a:off x="7612514" y="1949287"/>
              <a:ext cx="1260000" cy="885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12EF992-6D10-FACA-88C6-4BD11AEF0CFB}"/>
                    </a:ext>
                  </a:extLst>
                </p:cNvPr>
                <p:cNvSpPr txBox="1"/>
                <p:nvPr/>
              </p:nvSpPr>
              <p:spPr>
                <a:xfrm>
                  <a:off x="4015180" y="2844559"/>
                  <a:ext cx="1717458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sz="1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  <m:sSub>
                          <m:sSubPr>
                            <m:ctrlP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sub>
                        </m:sSub>
                        <m:d>
                          <m:dPr>
                            <m:ctrlP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1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SG" sz="1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SG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SG" sz="1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SG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SG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SG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SG" sz="1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SG" sz="1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12EF992-6D10-FACA-88C6-4BD11AEF0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5180" y="2844559"/>
                  <a:ext cx="1717458" cy="153888"/>
                </a:xfrm>
                <a:prstGeom prst="rect">
                  <a:avLst/>
                </a:prstGeom>
                <a:blipFill>
                  <a:blip r:embed="rId5"/>
                  <a:stretch>
                    <a:fillRect l="-1423" t="-4000" b="-4000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9085C5C-4EE4-66E5-271E-74BA6A3A1323}"/>
                </a:ext>
              </a:extLst>
            </p:cNvPr>
            <p:cNvGrpSpPr/>
            <p:nvPr/>
          </p:nvGrpSpPr>
          <p:grpSpPr>
            <a:xfrm>
              <a:off x="265042" y="1748820"/>
              <a:ext cx="1749390" cy="1436617"/>
              <a:chOff x="436276" y="478735"/>
              <a:chExt cx="1749390" cy="1436617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0B2C6E0-24B4-247A-7184-B51F17D4EE6F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35" t="7481" r="9424" b="15318"/>
              <a:stretch/>
            </p:blipFill>
            <p:spPr>
              <a:xfrm>
                <a:off x="774750" y="582709"/>
                <a:ext cx="1260000" cy="88425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42721B2-3B6E-64FE-5F1A-23FBE59D5E87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35" t="7481" r="9424" b="15318"/>
              <a:stretch/>
            </p:blipFill>
            <p:spPr>
              <a:xfrm>
                <a:off x="716760" y="658425"/>
                <a:ext cx="1260000" cy="884255"/>
              </a:xfrm>
              <a:prstGeom prst="rect">
                <a:avLst/>
              </a:prstGeom>
            </p:spPr>
          </p:pic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AAAAC26-1A01-CED4-572D-942B174E2160}"/>
                  </a:ext>
                </a:extLst>
              </p:cNvPr>
              <p:cNvCxnSpPr/>
              <p:nvPr/>
            </p:nvCxnSpPr>
            <p:spPr>
              <a:xfrm>
                <a:off x="615980" y="1651820"/>
                <a:ext cx="14400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4DDDC3C-30CE-F3C4-852B-0B3E9D62FC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893" y="478735"/>
                <a:ext cx="0" cy="11880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4452109B-057C-C6E9-A4FA-2B2748424A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8940" y="1354229"/>
                <a:ext cx="231620" cy="28267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8F61A6A-C59C-0382-F56A-BD7894F71921}"/>
                      </a:ext>
                    </a:extLst>
                  </p:cNvPr>
                  <p:cNvSpPr txBox="1"/>
                  <p:nvPr/>
                </p:nvSpPr>
                <p:spPr>
                  <a:xfrm>
                    <a:off x="1644063" y="1607575"/>
                    <a:ext cx="38087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SG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SG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SG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50223F2-3D1E-48C2-85CF-0A931DE96B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4063" y="1607575"/>
                    <a:ext cx="38087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11B6F89-F976-5D40-05AB-C3883B62AE65}"/>
                      </a:ext>
                    </a:extLst>
                  </p:cNvPr>
                  <p:cNvSpPr txBox="1"/>
                  <p:nvPr/>
                </p:nvSpPr>
                <p:spPr>
                  <a:xfrm>
                    <a:off x="436276" y="550703"/>
                    <a:ext cx="16568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SG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2BE8FB1-7789-4317-A63A-26526CF5D1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276" y="550703"/>
                    <a:ext cx="165686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222" r="-18519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F7F4DE9D-97BB-8C1E-CA29-385C28F1720D}"/>
                      </a:ext>
                    </a:extLst>
                  </p:cNvPr>
                  <p:cNvSpPr txBox="1"/>
                  <p:nvPr/>
                </p:nvSpPr>
                <p:spPr>
                  <a:xfrm>
                    <a:off x="2020685" y="1440218"/>
                    <a:ext cx="16498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SG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SG" dirty="0"/>
                  </a:p>
                </p:txBody>
              </p:sp>
            </mc:Choice>
            <mc:Fallback xmlns=""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B1171198-CB1A-4886-B08E-642673C935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0685" y="1440218"/>
                    <a:ext cx="164981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2222" r="-14815"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0EB9346-E60F-B10E-CC21-326BE76134F8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34" t="7481" r="9424" b="15318"/>
              <a:stretch/>
            </p:blipFill>
            <p:spPr>
              <a:xfrm>
                <a:off x="649579" y="727802"/>
                <a:ext cx="1260000" cy="885600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7C1AABB-7422-9B29-7E8B-0C45E122808B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9" t="7878" r="9429" b="15714"/>
            <a:stretch/>
          </p:blipFill>
          <p:spPr>
            <a:xfrm>
              <a:off x="7564439" y="1997887"/>
              <a:ext cx="1260000" cy="885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508D9EA-7B03-1F10-03F2-5030EA05053B}"/>
                    </a:ext>
                  </a:extLst>
                </p:cNvPr>
                <p:cNvSpPr txBox="1"/>
                <p:nvPr/>
              </p:nvSpPr>
              <p:spPr>
                <a:xfrm>
                  <a:off x="444746" y="2002145"/>
                  <a:ext cx="6015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SG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SG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sit</m:t>
                        </m:r>
                      </m:oMath>
                    </m:oMathPara>
                  </a14:m>
                  <a:endParaRPr lang="en-SG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508D9EA-7B03-1F10-03F2-5030EA0505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46" y="2002145"/>
                  <a:ext cx="601575" cy="307777"/>
                </a:xfrm>
                <a:prstGeom prst="rect">
                  <a:avLst/>
                </a:prstGeom>
                <a:blipFill>
                  <a:blip r:embed="rId11"/>
                  <a:stretch>
                    <a:fillRect r="-6061" b="-9804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7127CBD-BB9B-F8A4-0526-A6B6CF291B34}"/>
                </a:ext>
              </a:extLst>
            </p:cNvPr>
            <p:cNvSpPr/>
            <p:nvPr/>
          </p:nvSpPr>
          <p:spPr>
            <a:xfrm>
              <a:off x="3900259" y="1949684"/>
              <a:ext cx="201405" cy="329719"/>
            </a:xfrm>
            <a:prstGeom prst="roundRect">
              <a:avLst>
                <a:gd name="adj" fmla="val 105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</a:t>
              </a:r>
              <a:endParaRPr lang="en-SG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F5969BC-063E-7680-5FFF-99AB9EF933EC}"/>
                </a:ext>
              </a:extLst>
            </p:cNvPr>
            <p:cNvSpPr/>
            <p:nvPr/>
          </p:nvSpPr>
          <p:spPr>
            <a:xfrm>
              <a:off x="3898362" y="2472441"/>
              <a:ext cx="201405" cy="329719"/>
            </a:xfrm>
            <a:prstGeom prst="roundRect">
              <a:avLst>
                <a:gd name="adj" fmla="val 105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SG" dirty="0"/>
                <a:t>µ</a:t>
              </a:r>
            </a:p>
          </p:txBody>
        </p:sp>
        <p:sp>
          <p:nvSpPr>
            <p:cNvPr id="41" name="Cloud 40">
              <a:extLst>
                <a:ext uri="{FF2B5EF4-FFF2-40B4-BE49-F238E27FC236}">
                  <a16:creationId xmlns:a16="http://schemas.microsoft.com/office/drawing/2014/main" id="{8690D650-03AB-D08A-BB27-A1AA32112EA6}"/>
                </a:ext>
              </a:extLst>
            </p:cNvPr>
            <p:cNvSpPr/>
            <p:nvPr/>
          </p:nvSpPr>
          <p:spPr>
            <a:xfrm>
              <a:off x="4253996" y="1773764"/>
              <a:ext cx="356539" cy="189959"/>
            </a:xfrm>
            <a:prstGeom prst="cloud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35000">
                  <a:schemeClr val="accent1">
                    <a:lumMod val="75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SG" dirty="0"/>
                <a:t>ɛ</a:t>
              </a:r>
            </a:p>
          </p:txBody>
        </p:sp>
        <p:sp>
          <p:nvSpPr>
            <p:cNvPr id="42" name="Multiplication Sign 41">
              <a:extLst>
                <a:ext uri="{FF2B5EF4-FFF2-40B4-BE49-F238E27FC236}">
                  <a16:creationId xmlns:a16="http://schemas.microsoft.com/office/drawing/2014/main" id="{4022FA8F-59C9-F088-BB14-4BB4A38CAE5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72780" y="2052559"/>
              <a:ext cx="144000" cy="144000"/>
            </a:xfrm>
            <a:prstGeom prst="mathMultiply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3" name="Plus Sign 42">
              <a:extLst>
                <a:ext uri="{FF2B5EF4-FFF2-40B4-BE49-F238E27FC236}">
                  <a16:creationId xmlns:a16="http://schemas.microsoft.com/office/drawing/2014/main" id="{3B9CD252-09E5-FF09-2895-80E5D8AAC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8106" y="2567579"/>
              <a:ext cx="144000" cy="144000"/>
            </a:xfrm>
            <a:prstGeom prst="mathPlu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B5739BD-474F-9DE7-E663-78CA061012F4}"/>
                </a:ext>
              </a:extLst>
            </p:cNvPr>
            <p:cNvCxnSpPr>
              <a:cxnSpLocks/>
            </p:cNvCxnSpPr>
            <p:nvPr/>
          </p:nvCxnSpPr>
          <p:spPr>
            <a:xfrm>
              <a:off x="4124955" y="2121917"/>
              <a:ext cx="252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40E400C-00AB-8251-DCD7-7F7B34FFA1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82563" y="2382441"/>
              <a:ext cx="324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2477719-BFC9-13E4-842B-1307E380644D}"/>
                </a:ext>
              </a:extLst>
            </p:cNvPr>
            <p:cNvCxnSpPr>
              <a:cxnSpLocks/>
            </p:cNvCxnSpPr>
            <p:nvPr/>
          </p:nvCxnSpPr>
          <p:spPr>
            <a:xfrm>
              <a:off x="4124955" y="2637300"/>
              <a:ext cx="252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35C9F56-B74E-EC05-3A8F-34CF00463C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86329" y="2007333"/>
              <a:ext cx="108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D47D40F-93E8-6EDD-3391-2EE2208B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741347" y="2694977"/>
              <a:ext cx="792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EDDFFD8-DFF9-39CE-F1B5-67DAA845410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87242" y="2350197"/>
              <a:ext cx="792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48223C4-B3BA-D5BA-F8BE-D98FE809322A}"/>
                </a:ext>
              </a:extLst>
            </p:cNvPr>
            <p:cNvCxnSpPr>
              <a:cxnSpLocks/>
            </p:cNvCxnSpPr>
            <p:nvPr/>
          </p:nvCxnSpPr>
          <p:spPr>
            <a:xfrm>
              <a:off x="4525713" y="2635474"/>
              <a:ext cx="2160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EB6C3E-F77F-7F9B-3388-C1343E94A5B8}"/>
                </a:ext>
              </a:extLst>
            </p:cNvPr>
            <p:cNvSpPr/>
            <p:nvPr/>
          </p:nvSpPr>
          <p:spPr>
            <a:xfrm>
              <a:off x="4963287" y="2472441"/>
              <a:ext cx="313021" cy="13433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218221B-41AF-F4FA-991D-5C179B7CB387}"/>
                </a:ext>
              </a:extLst>
            </p:cNvPr>
            <p:cNvSpPr/>
            <p:nvPr/>
          </p:nvSpPr>
          <p:spPr>
            <a:xfrm>
              <a:off x="5043177" y="2502812"/>
              <a:ext cx="28905" cy="28905"/>
            </a:xfrm>
            <a:prstGeom prst="ellipse">
              <a:avLst/>
            </a:prstGeom>
            <a:solidFill>
              <a:srgbClr val="1F7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59E6D3D-42B7-6590-4B7B-DDF7271C8CFE}"/>
                </a:ext>
              </a:extLst>
            </p:cNvPr>
            <p:cNvSpPr/>
            <p:nvPr/>
          </p:nvSpPr>
          <p:spPr>
            <a:xfrm>
              <a:off x="5081667" y="2528057"/>
              <a:ext cx="28905" cy="28905"/>
            </a:xfrm>
            <a:prstGeom prst="ellipse">
              <a:avLst/>
            </a:prstGeom>
            <a:solidFill>
              <a:srgbClr val="1F7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A237B90-D1B5-3920-91AB-8B9C91FABF5E}"/>
                </a:ext>
              </a:extLst>
            </p:cNvPr>
            <p:cNvSpPr/>
            <p:nvPr/>
          </p:nvSpPr>
          <p:spPr>
            <a:xfrm>
              <a:off x="5139702" y="2542509"/>
              <a:ext cx="28905" cy="28905"/>
            </a:xfrm>
            <a:prstGeom prst="ellipse">
              <a:avLst/>
            </a:prstGeom>
            <a:solidFill>
              <a:srgbClr val="1F7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55248CF-42FF-DAEF-9859-6D5B2CCDD03C}"/>
                </a:ext>
              </a:extLst>
            </p:cNvPr>
            <p:cNvSpPr/>
            <p:nvPr/>
          </p:nvSpPr>
          <p:spPr>
            <a:xfrm>
              <a:off x="5072307" y="2579113"/>
              <a:ext cx="28905" cy="28905"/>
            </a:xfrm>
            <a:prstGeom prst="ellipse">
              <a:avLst/>
            </a:prstGeom>
            <a:solidFill>
              <a:srgbClr val="1F7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6D6459C-3FE8-3886-58D3-EE111E02C1CC}"/>
                </a:ext>
              </a:extLst>
            </p:cNvPr>
            <p:cNvSpPr/>
            <p:nvPr/>
          </p:nvSpPr>
          <p:spPr>
            <a:xfrm>
              <a:off x="5148093" y="2488359"/>
              <a:ext cx="28905" cy="28905"/>
            </a:xfrm>
            <a:prstGeom prst="ellipse">
              <a:avLst/>
            </a:prstGeom>
            <a:solidFill>
              <a:srgbClr val="1F7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15CFDB4-C2B5-EA8B-6FC0-8C193D4B052C}"/>
                </a:ext>
              </a:extLst>
            </p:cNvPr>
            <p:cNvSpPr/>
            <p:nvPr/>
          </p:nvSpPr>
          <p:spPr>
            <a:xfrm>
              <a:off x="5118568" y="2508185"/>
              <a:ext cx="28905" cy="28905"/>
            </a:xfrm>
            <a:prstGeom prst="ellipse">
              <a:avLst/>
            </a:prstGeom>
            <a:solidFill>
              <a:srgbClr val="1F7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941974D-9693-E100-4AEB-0DFEDF62F9FA}"/>
                </a:ext>
              </a:extLst>
            </p:cNvPr>
            <p:cNvSpPr/>
            <p:nvPr/>
          </p:nvSpPr>
          <p:spPr>
            <a:xfrm>
              <a:off x="5190758" y="2517264"/>
              <a:ext cx="28905" cy="28905"/>
            </a:xfrm>
            <a:prstGeom prst="ellipse">
              <a:avLst/>
            </a:prstGeom>
            <a:solidFill>
              <a:srgbClr val="1F7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7705A99-5603-BEDE-BF5A-887DF1E6C78B}"/>
                </a:ext>
              </a:extLst>
            </p:cNvPr>
            <p:cNvSpPr/>
            <p:nvPr/>
          </p:nvSpPr>
          <p:spPr>
            <a:xfrm>
              <a:off x="5024157" y="2546053"/>
              <a:ext cx="28905" cy="28905"/>
            </a:xfrm>
            <a:prstGeom prst="ellipse">
              <a:avLst/>
            </a:prstGeom>
            <a:solidFill>
              <a:srgbClr val="1F7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B28EA0C-DE61-D446-3947-6549661A6905}"/>
                </a:ext>
              </a:extLst>
            </p:cNvPr>
            <p:cNvSpPr/>
            <p:nvPr/>
          </p:nvSpPr>
          <p:spPr>
            <a:xfrm>
              <a:off x="4892937" y="2016050"/>
              <a:ext cx="593571" cy="252000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85ADB8E-97A9-38C5-89E0-D0A839EDBF4C}"/>
                </a:ext>
              </a:extLst>
            </p:cNvPr>
            <p:cNvSpPr txBox="1"/>
            <p:nvPr/>
          </p:nvSpPr>
          <p:spPr>
            <a:xfrm>
              <a:off x="4993292" y="2014443"/>
              <a:ext cx="474166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900" dirty="0"/>
                <a:t>iteration</a:t>
              </a:r>
              <a:endParaRPr lang="en-SG" sz="9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D13753E-3D1E-FEC9-8BB5-9DC522FC9775}"/>
                </a:ext>
              </a:extLst>
            </p:cNvPr>
            <p:cNvSpPr/>
            <p:nvPr/>
          </p:nvSpPr>
          <p:spPr>
            <a:xfrm>
              <a:off x="4938589" y="2070147"/>
              <a:ext cx="36000" cy="36000"/>
            </a:xfrm>
            <a:prstGeom prst="ellipse">
              <a:avLst/>
            </a:prstGeom>
            <a:solidFill>
              <a:srgbClr val="1F7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B6BDF66-23E7-CD70-7199-90AF1392F2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8601" y="2175230"/>
              <a:ext cx="83883" cy="36000"/>
            </a:xfrm>
            <a:prstGeom prst="ellipse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466A95B-02DA-57CE-6D94-7C5C809C4261}"/>
                </a:ext>
              </a:extLst>
            </p:cNvPr>
            <p:cNvSpPr txBox="1"/>
            <p:nvPr/>
          </p:nvSpPr>
          <p:spPr>
            <a:xfrm>
              <a:off x="4976484" y="2116488"/>
              <a:ext cx="538809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900" dirty="0"/>
                <a:t>constrain</a:t>
              </a:r>
              <a:endParaRPr lang="en-SG" sz="900" dirty="0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8BA393D2-D6A1-0251-8B87-B9C1AAC2A92B}"/>
                </a:ext>
              </a:extLst>
            </p:cNvPr>
            <p:cNvSpPr/>
            <p:nvPr/>
          </p:nvSpPr>
          <p:spPr>
            <a:xfrm>
              <a:off x="5580025" y="2185610"/>
              <a:ext cx="201405" cy="329719"/>
            </a:xfrm>
            <a:prstGeom prst="roundRect">
              <a:avLst>
                <a:gd name="adj" fmla="val 105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SG" b="1" dirty="0">
                  <a:latin typeface="Yu Mincho Light" panose="02020300000000000000" pitchFamily="18" charset="-128"/>
                  <a:ea typeface="Yu Mincho Light" panose="02020300000000000000" pitchFamily="18" charset="-128"/>
                </a:rPr>
                <a:t>z</a:t>
              </a:r>
              <a:endParaRPr lang="en-SG" b="1" dirty="0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2720701-7061-B411-7E25-9FD1D13FC8F8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 flipV="1">
              <a:off x="5222391" y="2350470"/>
              <a:ext cx="357634" cy="16996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6A37B607-BDED-B8B0-29AB-412C199E9C8B}"/>
                </a:ext>
              </a:extLst>
            </p:cNvPr>
            <p:cNvCxnSpPr>
              <a:cxnSpLocks/>
              <a:stCxn id="28" idx="0"/>
              <a:endCxn id="24" idx="0"/>
            </p:cNvCxnSpPr>
            <p:nvPr/>
          </p:nvCxnSpPr>
          <p:spPr>
            <a:xfrm rot="16200000" flipH="1">
              <a:off x="4733350" y="-1647040"/>
              <a:ext cx="42006" cy="7041675"/>
            </a:xfrm>
            <a:prstGeom prst="bentConnector3">
              <a:avLst>
                <a:gd name="adj1" fmla="val -544208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B746389-ED3E-FE4A-9A5A-FAEF9AC37570}"/>
                    </a:ext>
                  </a:extLst>
                </p:cNvPr>
                <p:cNvSpPr txBox="1"/>
                <p:nvPr/>
              </p:nvSpPr>
              <p:spPr>
                <a:xfrm>
                  <a:off x="7585764" y="1990747"/>
                  <a:ext cx="6015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SG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SG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SG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sit</m:t>
                        </m:r>
                      </m:oMath>
                    </m:oMathPara>
                  </a14:m>
                  <a:endParaRPr lang="en-SG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B746389-ED3E-FE4A-9A5A-FAEF9AC375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764" y="1990747"/>
                  <a:ext cx="601575" cy="307777"/>
                </a:xfrm>
                <a:prstGeom prst="rect">
                  <a:avLst/>
                </a:prstGeom>
                <a:blipFill>
                  <a:blip r:embed="rId12"/>
                  <a:stretch>
                    <a:fillRect t="-8000" r="-7071" b="-1200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C107ADC-E2E7-A069-AFAA-4F827B4E2915}"/>
                    </a:ext>
                  </a:extLst>
                </p:cNvPr>
                <p:cNvSpPr txBox="1"/>
                <p:nvPr/>
              </p:nvSpPr>
              <p:spPr>
                <a:xfrm>
                  <a:off x="4421675" y="1448320"/>
                  <a:ext cx="781817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sz="1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  <m:sSup>
                          <m:sSupPr>
                            <m:ctrlP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SG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SG" sz="1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SG" sz="1000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SG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SG" sz="1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SG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SG" sz="10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C107ADC-E2E7-A069-AFAA-4F827B4E2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1675" y="1448320"/>
                  <a:ext cx="781817" cy="153888"/>
                </a:xfrm>
                <a:prstGeom prst="rect">
                  <a:avLst/>
                </a:prstGeom>
                <a:blipFill>
                  <a:blip r:embed="rId13"/>
                  <a:stretch>
                    <a:fillRect l="-3101" t="-8000" r="-6977" b="-800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64959C3-1E67-4E0A-756D-9E5E2317FB8D}"/>
                </a:ext>
              </a:extLst>
            </p:cNvPr>
            <p:cNvGrpSpPr/>
            <p:nvPr/>
          </p:nvGrpSpPr>
          <p:grpSpPr>
            <a:xfrm>
              <a:off x="6663210" y="1923414"/>
              <a:ext cx="468000" cy="936000"/>
              <a:chOff x="6335859" y="2502266"/>
              <a:chExt cx="957373" cy="2222817"/>
            </a:xfrm>
          </p:grpSpPr>
          <p:sp>
            <p:nvSpPr>
              <p:cNvPr id="71" name="Google Shape;4667;p70">
                <a:extLst>
                  <a:ext uri="{FF2B5EF4-FFF2-40B4-BE49-F238E27FC236}">
                    <a16:creationId xmlns:a16="http://schemas.microsoft.com/office/drawing/2014/main" id="{4978B933-45FD-5BB5-5C78-3394059D7D32}"/>
                  </a:ext>
                </a:extLst>
              </p:cNvPr>
              <p:cNvSpPr/>
              <p:nvPr/>
            </p:nvSpPr>
            <p:spPr>
              <a:xfrm>
                <a:off x="6335859" y="2502266"/>
                <a:ext cx="588409" cy="2222817"/>
              </a:xfrm>
              <a:prstGeom prst="cube">
                <a:avLst>
                  <a:gd name="adj" fmla="val 86501"/>
                </a:avLst>
              </a:prstGeom>
              <a:gradFill>
                <a:gsLst>
                  <a:gs pos="0">
                    <a:srgbClr val="F8E0A6"/>
                  </a:gs>
                  <a:gs pos="35000">
                    <a:srgbClr val="F8E0A6"/>
                  </a:gs>
                  <a:gs pos="100000">
                    <a:srgbClr val="F8E0A6"/>
                  </a:gs>
                </a:gsLst>
              </a:gradFill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72" name="Google Shape;4667;p70">
                <a:extLst>
                  <a:ext uri="{FF2B5EF4-FFF2-40B4-BE49-F238E27FC236}">
                    <a16:creationId xmlns:a16="http://schemas.microsoft.com/office/drawing/2014/main" id="{8426125F-4B58-0566-2426-3E9293465BC8}"/>
                  </a:ext>
                </a:extLst>
              </p:cNvPr>
              <p:cNvSpPr/>
              <p:nvPr/>
            </p:nvSpPr>
            <p:spPr>
              <a:xfrm>
                <a:off x="6414127" y="2506580"/>
                <a:ext cx="691108" cy="2218501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73" name="Google Shape;4667;p70">
                <a:extLst>
                  <a:ext uri="{FF2B5EF4-FFF2-40B4-BE49-F238E27FC236}">
                    <a16:creationId xmlns:a16="http://schemas.microsoft.com/office/drawing/2014/main" id="{23FDB4C5-C249-DCEA-5D0A-D228D233EF69}"/>
                  </a:ext>
                </a:extLst>
              </p:cNvPr>
              <p:cNvSpPr/>
              <p:nvPr/>
            </p:nvSpPr>
            <p:spPr>
              <a:xfrm>
                <a:off x="6602123" y="2506580"/>
                <a:ext cx="691109" cy="2218501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EA929C5-449F-08C8-1BCA-751E6097DF19}"/>
                </a:ext>
              </a:extLst>
            </p:cNvPr>
            <p:cNvGrpSpPr/>
            <p:nvPr/>
          </p:nvGrpSpPr>
          <p:grpSpPr>
            <a:xfrm>
              <a:off x="6970029" y="1779939"/>
              <a:ext cx="548566" cy="1226386"/>
              <a:chOff x="6335859" y="2502266"/>
              <a:chExt cx="957373" cy="2222817"/>
            </a:xfrm>
          </p:grpSpPr>
          <p:sp>
            <p:nvSpPr>
              <p:cNvPr id="75" name="Google Shape;4667;p70">
                <a:extLst>
                  <a:ext uri="{FF2B5EF4-FFF2-40B4-BE49-F238E27FC236}">
                    <a16:creationId xmlns:a16="http://schemas.microsoft.com/office/drawing/2014/main" id="{941CA5C5-1014-E064-BE7D-BB7B2FB2F9F5}"/>
                  </a:ext>
                </a:extLst>
              </p:cNvPr>
              <p:cNvSpPr/>
              <p:nvPr/>
            </p:nvSpPr>
            <p:spPr>
              <a:xfrm>
                <a:off x="6335859" y="2502266"/>
                <a:ext cx="588409" cy="2222817"/>
              </a:xfrm>
              <a:prstGeom prst="cube">
                <a:avLst>
                  <a:gd name="adj" fmla="val 86501"/>
                </a:avLst>
              </a:prstGeom>
              <a:gradFill>
                <a:gsLst>
                  <a:gs pos="0">
                    <a:srgbClr val="F8E0A6"/>
                  </a:gs>
                  <a:gs pos="35000">
                    <a:srgbClr val="F8E0A6"/>
                  </a:gs>
                  <a:gs pos="100000">
                    <a:srgbClr val="F8E0A6"/>
                  </a:gs>
                </a:gsLst>
              </a:gradFill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76" name="Google Shape;4667;p70">
                <a:extLst>
                  <a:ext uri="{FF2B5EF4-FFF2-40B4-BE49-F238E27FC236}">
                    <a16:creationId xmlns:a16="http://schemas.microsoft.com/office/drawing/2014/main" id="{30DEB657-7AAB-F0D1-6BF4-7C7A0CB41448}"/>
                  </a:ext>
                </a:extLst>
              </p:cNvPr>
              <p:cNvSpPr/>
              <p:nvPr/>
            </p:nvSpPr>
            <p:spPr>
              <a:xfrm>
                <a:off x="6414127" y="2506580"/>
                <a:ext cx="691108" cy="2218501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77" name="Google Shape;4667;p70">
                <a:extLst>
                  <a:ext uri="{FF2B5EF4-FFF2-40B4-BE49-F238E27FC236}">
                    <a16:creationId xmlns:a16="http://schemas.microsoft.com/office/drawing/2014/main" id="{45E0E342-A4DB-F7DC-C67F-55CE00F8A30C}"/>
                  </a:ext>
                </a:extLst>
              </p:cNvPr>
              <p:cNvSpPr/>
              <p:nvPr/>
            </p:nvSpPr>
            <p:spPr>
              <a:xfrm>
                <a:off x="6602123" y="2506580"/>
                <a:ext cx="691109" cy="2218501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028FF71-762F-AF81-3028-13DF9866BD13}"/>
                </a:ext>
              </a:extLst>
            </p:cNvPr>
            <p:cNvGrpSpPr/>
            <p:nvPr/>
          </p:nvGrpSpPr>
          <p:grpSpPr>
            <a:xfrm>
              <a:off x="2048625" y="1773764"/>
              <a:ext cx="547200" cy="1226386"/>
              <a:chOff x="6414127" y="2502266"/>
              <a:chExt cx="960586" cy="2222817"/>
            </a:xfrm>
          </p:grpSpPr>
          <p:sp>
            <p:nvSpPr>
              <p:cNvPr id="79" name="Google Shape;4667;p70">
                <a:extLst>
                  <a:ext uri="{FF2B5EF4-FFF2-40B4-BE49-F238E27FC236}">
                    <a16:creationId xmlns:a16="http://schemas.microsoft.com/office/drawing/2014/main" id="{76EE9B51-D381-278E-5AD1-345A02957198}"/>
                  </a:ext>
                </a:extLst>
              </p:cNvPr>
              <p:cNvSpPr/>
              <p:nvPr/>
            </p:nvSpPr>
            <p:spPr>
              <a:xfrm>
                <a:off x="6414127" y="2506580"/>
                <a:ext cx="691108" cy="2218501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80" name="Google Shape;4667;p70">
                <a:extLst>
                  <a:ext uri="{FF2B5EF4-FFF2-40B4-BE49-F238E27FC236}">
                    <a16:creationId xmlns:a16="http://schemas.microsoft.com/office/drawing/2014/main" id="{AEB5DAE7-9C23-150F-3213-602814972255}"/>
                  </a:ext>
                </a:extLst>
              </p:cNvPr>
              <p:cNvSpPr/>
              <p:nvPr/>
            </p:nvSpPr>
            <p:spPr>
              <a:xfrm>
                <a:off x="6602123" y="2506580"/>
                <a:ext cx="691109" cy="2218501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81" name="Google Shape;4667;p70">
                <a:extLst>
                  <a:ext uri="{FF2B5EF4-FFF2-40B4-BE49-F238E27FC236}">
                    <a16:creationId xmlns:a16="http://schemas.microsoft.com/office/drawing/2014/main" id="{76429E98-D90E-EC43-F5E5-C080CD6ACDEB}"/>
                  </a:ext>
                </a:extLst>
              </p:cNvPr>
              <p:cNvSpPr/>
              <p:nvPr/>
            </p:nvSpPr>
            <p:spPr>
              <a:xfrm>
                <a:off x="6786304" y="2502266"/>
                <a:ext cx="588409" cy="2222817"/>
              </a:xfrm>
              <a:prstGeom prst="cube">
                <a:avLst>
                  <a:gd name="adj" fmla="val 86501"/>
                </a:avLst>
              </a:prstGeom>
              <a:gradFill>
                <a:gsLst>
                  <a:gs pos="0">
                    <a:srgbClr val="C9DEAC"/>
                  </a:gs>
                  <a:gs pos="35000">
                    <a:srgbClr val="C9DEAC"/>
                  </a:gs>
                  <a:gs pos="100000">
                    <a:srgbClr val="C9DEAC"/>
                  </a:gs>
                </a:gsLst>
              </a:gradFill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BFDA6F9-E077-7F82-EEC6-1016D1067C9C}"/>
                </a:ext>
              </a:extLst>
            </p:cNvPr>
            <p:cNvGrpSpPr/>
            <p:nvPr/>
          </p:nvGrpSpPr>
          <p:grpSpPr>
            <a:xfrm>
              <a:off x="2517609" y="1917239"/>
              <a:ext cx="468000" cy="936000"/>
              <a:chOff x="6414127" y="2502266"/>
              <a:chExt cx="960586" cy="2222817"/>
            </a:xfrm>
          </p:grpSpPr>
          <p:sp>
            <p:nvSpPr>
              <p:cNvPr id="83" name="Google Shape;4667;p70">
                <a:extLst>
                  <a:ext uri="{FF2B5EF4-FFF2-40B4-BE49-F238E27FC236}">
                    <a16:creationId xmlns:a16="http://schemas.microsoft.com/office/drawing/2014/main" id="{DBD22B76-6799-8C97-5953-663C6F49CE7B}"/>
                  </a:ext>
                </a:extLst>
              </p:cNvPr>
              <p:cNvSpPr/>
              <p:nvPr/>
            </p:nvSpPr>
            <p:spPr>
              <a:xfrm>
                <a:off x="6414127" y="2506580"/>
                <a:ext cx="691108" cy="2218501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84" name="Google Shape;4667;p70">
                <a:extLst>
                  <a:ext uri="{FF2B5EF4-FFF2-40B4-BE49-F238E27FC236}">
                    <a16:creationId xmlns:a16="http://schemas.microsoft.com/office/drawing/2014/main" id="{DC0FC996-F4A0-2A2D-1F25-187C5E73C7E8}"/>
                  </a:ext>
                </a:extLst>
              </p:cNvPr>
              <p:cNvSpPr/>
              <p:nvPr/>
            </p:nvSpPr>
            <p:spPr>
              <a:xfrm>
                <a:off x="6602123" y="2506580"/>
                <a:ext cx="691109" cy="2218501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85" name="Google Shape;4667;p70">
                <a:extLst>
                  <a:ext uri="{FF2B5EF4-FFF2-40B4-BE49-F238E27FC236}">
                    <a16:creationId xmlns:a16="http://schemas.microsoft.com/office/drawing/2014/main" id="{3AF63E45-7761-1E2F-5433-51A7C342E188}"/>
                  </a:ext>
                </a:extLst>
              </p:cNvPr>
              <p:cNvSpPr/>
              <p:nvPr/>
            </p:nvSpPr>
            <p:spPr>
              <a:xfrm>
                <a:off x="6786304" y="2502266"/>
                <a:ext cx="588409" cy="2222817"/>
              </a:xfrm>
              <a:prstGeom prst="cube">
                <a:avLst>
                  <a:gd name="adj" fmla="val 86501"/>
                </a:avLst>
              </a:prstGeom>
              <a:gradFill>
                <a:gsLst>
                  <a:gs pos="0">
                    <a:srgbClr val="C9DEAC"/>
                  </a:gs>
                  <a:gs pos="35000">
                    <a:srgbClr val="C9DEAC"/>
                  </a:gs>
                  <a:gs pos="100000">
                    <a:srgbClr val="C9DEAC"/>
                  </a:gs>
                </a:gsLst>
              </a:gradFill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7566BBD-AE71-5C12-6BF3-E8440E1D8E46}"/>
                </a:ext>
              </a:extLst>
            </p:cNvPr>
            <p:cNvGrpSpPr/>
            <p:nvPr/>
          </p:nvGrpSpPr>
          <p:grpSpPr>
            <a:xfrm>
              <a:off x="2930142" y="2025239"/>
              <a:ext cx="431932" cy="720000"/>
              <a:chOff x="3078721" y="2016000"/>
              <a:chExt cx="431932" cy="720000"/>
            </a:xfrm>
          </p:grpSpPr>
          <p:sp>
            <p:nvSpPr>
              <p:cNvPr id="87" name="Google Shape;4667;p70">
                <a:extLst>
                  <a:ext uri="{FF2B5EF4-FFF2-40B4-BE49-F238E27FC236}">
                    <a16:creationId xmlns:a16="http://schemas.microsoft.com/office/drawing/2014/main" id="{0D38A13D-20E1-9D7A-0FB9-4D20DEF68871}"/>
                  </a:ext>
                </a:extLst>
              </p:cNvPr>
              <p:cNvSpPr/>
              <p:nvPr/>
            </p:nvSpPr>
            <p:spPr>
              <a:xfrm>
                <a:off x="3078721" y="2016000"/>
                <a:ext cx="259007" cy="718602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2FEB8EC2-D012-425C-9AB0-D3B857406CB9}"/>
                  </a:ext>
                </a:extLst>
              </p:cNvPr>
              <p:cNvGrpSpPr/>
              <p:nvPr/>
            </p:nvGrpSpPr>
            <p:grpSpPr>
              <a:xfrm>
                <a:off x="3150653" y="2016000"/>
                <a:ext cx="360000" cy="720000"/>
                <a:chOff x="6414127" y="2488426"/>
                <a:chExt cx="960586" cy="2222817"/>
              </a:xfrm>
            </p:grpSpPr>
            <p:sp>
              <p:nvSpPr>
                <p:cNvPr id="89" name="Google Shape;4667;p70">
                  <a:extLst>
                    <a:ext uri="{FF2B5EF4-FFF2-40B4-BE49-F238E27FC236}">
                      <a16:creationId xmlns:a16="http://schemas.microsoft.com/office/drawing/2014/main" id="{1DA382E1-CB3E-AD98-9A04-4E50EA351D83}"/>
                    </a:ext>
                  </a:extLst>
                </p:cNvPr>
                <p:cNvSpPr/>
                <p:nvPr/>
              </p:nvSpPr>
              <p:spPr>
                <a:xfrm>
                  <a:off x="6414127" y="2488426"/>
                  <a:ext cx="691107" cy="2218501"/>
                </a:xfrm>
                <a:prstGeom prst="cube">
                  <a:avLst>
                    <a:gd name="adj" fmla="val 72436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90" name="Google Shape;4667;p70">
                  <a:extLst>
                    <a:ext uri="{FF2B5EF4-FFF2-40B4-BE49-F238E27FC236}">
                      <a16:creationId xmlns:a16="http://schemas.microsoft.com/office/drawing/2014/main" id="{5F4B5C60-87A6-80B2-37FC-9B13AE409A7E}"/>
                    </a:ext>
                  </a:extLst>
                </p:cNvPr>
                <p:cNvSpPr/>
                <p:nvPr/>
              </p:nvSpPr>
              <p:spPr>
                <a:xfrm>
                  <a:off x="6602122" y="2488426"/>
                  <a:ext cx="691110" cy="2218501"/>
                </a:xfrm>
                <a:prstGeom prst="cube">
                  <a:avLst>
                    <a:gd name="adj" fmla="val 72430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91" name="Google Shape;4667;p70">
                  <a:extLst>
                    <a:ext uri="{FF2B5EF4-FFF2-40B4-BE49-F238E27FC236}">
                      <a16:creationId xmlns:a16="http://schemas.microsoft.com/office/drawing/2014/main" id="{5431064A-B91D-7960-C457-79CB877C8FED}"/>
                    </a:ext>
                  </a:extLst>
                </p:cNvPr>
                <p:cNvSpPr/>
                <p:nvPr/>
              </p:nvSpPr>
              <p:spPr>
                <a:xfrm>
                  <a:off x="6786303" y="2488426"/>
                  <a:ext cx="588410" cy="2222817"/>
                </a:xfrm>
                <a:prstGeom prst="cube">
                  <a:avLst>
                    <a:gd name="adj" fmla="val 86501"/>
                  </a:avLst>
                </a:prstGeom>
                <a:gradFill>
                  <a:gsLst>
                    <a:gs pos="0">
                      <a:srgbClr val="C9DEAC"/>
                    </a:gs>
                    <a:gs pos="35000">
                      <a:srgbClr val="C9DEAC"/>
                    </a:gs>
                    <a:gs pos="100000">
                      <a:srgbClr val="C9DEAC"/>
                    </a:gs>
                  </a:gsLst>
                </a:gra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F88891D-27C5-AEEB-7858-0020E274DEBF}"/>
                </a:ext>
              </a:extLst>
            </p:cNvPr>
            <p:cNvGrpSpPr/>
            <p:nvPr/>
          </p:nvGrpSpPr>
          <p:grpSpPr>
            <a:xfrm>
              <a:off x="3331344" y="2097239"/>
              <a:ext cx="288000" cy="576000"/>
              <a:chOff x="3078721" y="2016000"/>
              <a:chExt cx="431932" cy="720000"/>
            </a:xfrm>
          </p:grpSpPr>
          <p:sp>
            <p:nvSpPr>
              <p:cNvPr id="93" name="Google Shape;4667;p70">
                <a:extLst>
                  <a:ext uri="{FF2B5EF4-FFF2-40B4-BE49-F238E27FC236}">
                    <a16:creationId xmlns:a16="http://schemas.microsoft.com/office/drawing/2014/main" id="{C2193CAA-4F21-C567-097B-8D28C6C12B97}"/>
                  </a:ext>
                </a:extLst>
              </p:cNvPr>
              <p:cNvSpPr/>
              <p:nvPr/>
            </p:nvSpPr>
            <p:spPr>
              <a:xfrm>
                <a:off x="3078721" y="2016000"/>
                <a:ext cx="259007" cy="718602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F7D7AC7-F741-7368-B74D-0E2CB1EEF33B}"/>
                  </a:ext>
                </a:extLst>
              </p:cNvPr>
              <p:cNvGrpSpPr/>
              <p:nvPr/>
            </p:nvGrpSpPr>
            <p:grpSpPr>
              <a:xfrm>
                <a:off x="3150653" y="2016000"/>
                <a:ext cx="360000" cy="720000"/>
                <a:chOff x="6414127" y="2488426"/>
                <a:chExt cx="960586" cy="2222817"/>
              </a:xfrm>
            </p:grpSpPr>
            <p:sp>
              <p:nvSpPr>
                <p:cNvPr id="95" name="Google Shape;4667;p70">
                  <a:extLst>
                    <a:ext uri="{FF2B5EF4-FFF2-40B4-BE49-F238E27FC236}">
                      <a16:creationId xmlns:a16="http://schemas.microsoft.com/office/drawing/2014/main" id="{548F418B-6491-FC4F-A1EB-CA0E4DEB381D}"/>
                    </a:ext>
                  </a:extLst>
                </p:cNvPr>
                <p:cNvSpPr/>
                <p:nvPr/>
              </p:nvSpPr>
              <p:spPr>
                <a:xfrm>
                  <a:off x="6414127" y="2488426"/>
                  <a:ext cx="691107" cy="2218501"/>
                </a:xfrm>
                <a:prstGeom prst="cube">
                  <a:avLst>
                    <a:gd name="adj" fmla="val 72436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96" name="Google Shape;4667;p70">
                  <a:extLst>
                    <a:ext uri="{FF2B5EF4-FFF2-40B4-BE49-F238E27FC236}">
                      <a16:creationId xmlns:a16="http://schemas.microsoft.com/office/drawing/2014/main" id="{F5AA9EC2-0FE0-DC5A-9EB0-707B6F7C9CDF}"/>
                    </a:ext>
                  </a:extLst>
                </p:cNvPr>
                <p:cNvSpPr/>
                <p:nvPr/>
              </p:nvSpPr>
              <p:spPr>
                <a:xfrm>
                  <a:off x="6602122" y="2488426"/>
                  <a:ext cx="691110" cy="2218501"/>
                </a:xfrm>
                <a:prstGeom prst="cube">
                  <a:avLst>
                    <a:gd name="adj" fmla="val 72430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97" name="Google Shape;4667;p70">
                  <a:extLst>
                    <a:ext uri="{FF2B5EF4-FFF2-40B4-BE49-F238E27FC236}">
                      <a16:creationId xmlns:a16="http://schemas.microsoft.com/office/drawing/2014/main" id="{4B89FB4C-793F-EFBF-8990-E0B6F2A667D4}"/>
                    </a:ext>
                  </a:extLst>
                </p:cNvPr>
                <p:cNvSpPr/>
                <p:nvPr/>
              </p:nvSpPr>
              <p:spPr>
                <a:xfrm>
                  <a:off x="6786303" y="2488426"/>
                  <a:ext cx="588410" cy="2222817"/>
                </a:xfrm>
                <a:prstGeom prst="cube">
                  <a:avLst>
                    <a:gd name="adj" fmla="val 86501"/>
                  </a:avLst>
                </a:prstGeom>
                <a:gradFill>
                  <a:gsLst>
                    <a:gs pos="0">
                      <a:srgbClr val="C9DEAC"/>
                    </a:gs>
                    <a:gs pos="35000">
                      <a:srgbClr val="C9DEAC"/>
                    </a:gs>
                    <a:gs pos="100000">
                      <a:srgbClr val="C9DEAC"/>
                    </a:gs>
                  </a:gsLst>
                </a:gra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81A4382-F2EB-B5EB-3508-6615F52CA388}"/>
                </a:ext>
              </a:extLst>
            </p:cNvPr>
            <p:cNvGrpSpPr/>
            <p:nvPr/>
          </p:nvGrpSpPr>
          <p:grpSpPr>
            <a:xfrm>
              <a:off x="3603211" y="2169239"/>
              <a:ext cx="216000" cy="396000"/>
              <a:chOff x="3078721" y="2016000"/>
              <a:chExt cx="431932" cy="720000"/>
            </a:xfrm>
          </p:grpSpPr>
          <p:sp>
            <p:nvSpPr>
              <p:cNvPr id="99" name="Google Shape;4667;p70">
                <a:extLst>
                  <a:ext uri="{FF2B5EF4-FFF2-40B4-BE49-F238E27FC236}">
                    <a16:creationId xmlns:a16="http://schemas.microsoft.com/office/drawing/2014/main" id="{73241E1A-DA32-6387-94DD-E03FE9DB9404}"/>
                  </a:ext>
                </a:extLst>
              </p:cNvPr>
              <p:cNvSpPr/>
              <p:nvPr/>
            </p:nvSpPr>
            <p:spPr>
              <a:xfrm>
                <a:off x="3078721" y="2016000"/>
                <a:ext cx="259007" cy="718602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9AE81234-18A1-CE1E-4D87-D3D10BB8B221}"/>
                  </a:ext>
                </a:extLst>
              </p:cNvPr>
              <p:cNvGrpSpPr/>
              <p:nvPr/>
            </p:nvGrpSpPr>
            <p:grpSpPr>
              <a:xfrm>
                <a:off x="3150653" y="2016000"/>
                <a:ext cx="360000" cy="720000"/>
                <a:chOff x="6414127" y="2488426"/>
                <a:chExt cx="960586" cy="2222817"/>
              </a:xfrm>
            </p:grpSpPr>
            <p:sp>
              <p:nvSpPr>
                <p:cNvPr id="101" name="Google Shape;4667;p70">
                  <a:extLst>
                    <a:ext uri="{FF2B5EF4-FFF2-40B4-BE49-F238E27FC236}">
                      <a16:creationId xmlns:a16="http://schemas.microsoft.com/office/drawing/2014/main" id="{54003671-FB83-B2CF-F979-8D2CBD678041}"/>
                    </a:ext>
                  </a:extLst>
                </p:cNvPr>
                <p:cNvSpPr/>
                <p:nvPr/>
              </p:nvSpPr>
              <p:spPr>
                <a:xfrm>
                  <a:off x="6414127" y="2488426"/>
                  <a:ext cx="691107" cy="2218501"/>
                </a:xfrm>
                <a:prstGeom prst="cube">
                  <a:avLst>
                    <a:gd name="adj" fmla="val 72436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102" name="Google Shape;4667;p70">
                  <a:extLst>
                    <a:ext uri="{FF2B5EF4-FFF2-40B4-BE49-F238E27FC236}">
                      <a16:creationId xmlns:a16="http://schemas.microsoft.com/office/drawing/2014/main" id="{73CD3EA1-CF34-743A-D34F-7F513D61F669}"/>
                    </a:ext>
                  </a:extLst>
                </p:cNvPr>
                <p:cNvSpPr/>
                <p:nvPr/>
              </p:nvSpPr>
              <p:spPr>
                <a:xfrm>
                  <a:off x="6602122" y="2488426"/>
                  <a:ext cx="691110" cy="2218501"/>
                </a:xfrm>
                <a:prstGeom prst="cube">
                  <a:avLst>
                    <a:gd name="adj" fmla="val 72430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  <p:sp>
              <p:nvSpPr>
                <p:cNvPr id="103" name="Google Shape;4667;p70">
                  <a:extLst>
                    <a:ext uri="{FF2B5EF4-FFF2-40B4-BE49-F238E27FC236}">
                      <a16:creationId xmlns:a16="http://schemas.microsoft.com/office/drawing/2014/main" id="{9C5804AE-D8CE-04AF-F2DB-A3A5CB692ABE}"/>
                    </a:ext>
                  </a:extLst>
                </p:cNvPr>
                <p:cNvSpPr/>
                <p:nvPr/>
              </p:nvSpPr>
              <p:spPr>
                <a:xfrm>
                  <a:off x="6786303" y="2488426"/>
                  <a:ext cx="588410" cy="2222817"/>
                </a:xfrm>
                <a:prstGeom prst="cube">
                  <a:avLst>
                    <a:gd name="adj" fmla="val 86501"/>
                  </a:avLst>
                </a:prstGeom>
                <a:gradFill>
                  <a:gsLst>
                    <a:gs pos="0">
                      <a:srgbClr val="C9DEAC"/>
                    </a:gs>
                    <a:gs pos="35000">
                      <a:srgbClr val="C9DEAC"/>
                    </a:gs>
                    <a:gs pos="100000">
                      <a:srgbClr val="C9DEAC"/>
                    </a:gs>
                  </a:gsLst>
                </a:gra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AE8FC"/>
                    </a:solidFill>
                  </a:endParaRPr>
                </a:p>
              </p:txBody>
            </p:sp>
          </p:grp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CF7886A-1576-1C6C-C071-55B0C96B628F}"/>
                </a:ext>
              </a:extLst>
            </p:cNvPr>
            <p:cNvGrpSpPr/>
            <p:nvPr/>
          </p:nvGrpSpPr>
          <p:grpSpPr>
            <a:xfrm>
              <a:off x="5446832" y="1504251"/>
              <a:ext cx="1581776" cy="602621"/>
              <a:chOff x="2330176" y="2139303"/>
              <a:chExt cx="1581776" cy="602621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4B54D7E-6518-ED80-CD9B-BD54256B35E3}"/>
                  </a:ext>
                </a:extLst>
              </p:cNvPr>
              <p:cNvGrpSpPr/>
              <p:nvPr/>
            </p:nvGrpSpPr>
            <p:grpSpPr>
              <a:xfrm>
                <a:off x="2330176" y="2139303"/>
                <a:ext cx="1581776" cy="359233"/>
                <a:chOff x="1774834" y="4155589"/>
                <a:chExt cx="1615670" cy="441066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CB224F29-AB10-F863-9A47-4EC40CD6286C}"/>
                    </a:ext>
                  </a:extLst>
                </p:cNvPr>
                <p:cNvSpPr/>
                <p:nvPr/>
              </p:nvSpPr>
              <p:spPr>
                <a:xfrm>
                  <a:off x="1774834" y="4183035"/>
                  <a:ext cx="1566865" cy="40294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lt1">
                        <a:alpha val="10000"/>
                      </a:schemeClr>
                    </a:solidFill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ED79EFD-3033-BE5F-577B-4D694B518603}"/>
                    </a:ext>
                  </a:extLst>
                </p:cNvPr>
                <p:cNvSpPr/>
                <p:nvPr/>
              </p:nvSpPr>
              <p:spPr>
                <a:xfrm>
                  <a:off x="1825910" y="4223137"/>
                  <a:ext cx="183857" cy="124220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5666234-BCEB-5D1F-50D5-15572F627478}"/>
                    </a:ext>
                  </a:extLst>
                </p:cNvPr>
                <p:cNvSpPr/>
                <p:nvPr/>
              </p:nvSpPr>
              <p:spPr>
                <a:xfrm>
                  <a:off x="1829740" y="4410324"/>
                  <a:ext cx="183857" cy="124220"/>
                </a:xfrm>
                <a:prstGeom prst="rect">
                  <a:avLst/>
                </a:prstGeom>
                <a:solidFill>
                  <a:srgbClr val="C9DE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C5E9AC3-0D48-4D44-9B1D-6FDAC9263F21}"/>
                    </a:ext>
                  </a:extLst>
                </p:cNvPr>
                <p:cNvSpPr/>
                <p:nvPr/>
              </p:nvSpPr>
              <p:spPr>
                <a:xfrm>
                  <a:off x="2497694" y="4415660"/>
                  <a:ext cx="183857" cy="124220"/>
                </a:xfrm>
                <a:prstGeom prst="rect">
                  <a:avLst/>
                </a:prstGeom>
                <a:solidFill>
                  <a:srgbClr val="F8E0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C742A18F-E1B2-C04B-96EF-E42CF043A46F}"/>
                    </a:ext>
                  </a:extLst>
                </p:cNvPr>
                <p:cNvSpPr txBox="1"/>
                <p:nvPr/>
              </p:nvSpPr>
              <p:spPr>
                <a:xfrm>
                  <a:off x="1964847" y="4155589"/>
                  <a:ext cx="1425657" cy="259315"/>
                </a:xfrm>
                <a:prstGeom prst="rect">
                  <a:avLst/>
                </a:prstGeom>
                <a:noFill/>
              </p:spPr>
              <p:txBody>
                <a:bodyPr wrap="none" lIns="72000" tIns="36000" rIns="72000" bIns="36000" rtlCol="0" anchor="t" anchorCtr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+mn-lt"/>
                      <a:cs typeface="Calibri" panose="020F0502020204030204" pitchFamily="34" charset="0"/>
                    </a:rPr>
                    <a:t>C</a:t>
                  </a:r>
                  <a:r>
                    <a:rPr lang="en-US" altLang="zh-CN" sz="900" dirty="0">
                      <a:latin typeface="+mn-lt"/>
                      <a:cs typeface="Calibri" panose="020F0502020204030204" pitchFamily="34" charset="0"/>
                    </a:rPr>
                    <a:t>onv + IN + LeakyReLU</a:t>
                  </a:r>
                  <a:endParaRPr lang="en-US" sz="900" dirty="0"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3904A4B-38E8-1511-1A03-B8A50C262B16}"/>
                    </a:ext>
                  </a:extLst>
                </p:cNvPr>
                <p:cNvSpPr txBox="1"/>
                <p:nvPr/>
              </p:nvSpPr>
              <p:spPr>
                <a:xfrm>
                  <a:off x="1967833" y="4337339"/>
                  <a:ext cx="541487" cy="259316"/>
                </a:xfrm>
                <a:prstGeom prst="rect">
                  <a:avLst/>
                </a:prstGeom>
                <a:noFill/>
              </p:spPr>
              <p:txBody>
                <a:bodyPr wrap="none" lIns="72000" tIns="36000" rIns="72000" bIns="36000" rtlCol="0">
                  <a:spAutoFit/>
                </a:bodyPr>
                <a:lstStyle/>
                <a:p>
                  <a:r>
                    <a:rPr lang="en-US" sz="900" dirty="0">
                      <a:latin typeface="+mn-lt"/>
                      <a:cs typeface="Calibri" panose="020F0502020204030204" pitchFamily="34" charset="0"/>
                    </a:rPr>
                    <a:t>Pooling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3854D4F5-B62D-628E-3F20-3BCAFB2CDC08}"/>
                    </a:ext>
                  </a:extLst>
                </p:cNvPr>
                <p:cNvSpPr txBox="1"/>
                <p:nvPr/>
              </p:nvSpPr>
              <p:spPr>
                <a:xfrm>
                  <a:off x="2640854" y="4337339"/>
                  <a:ext cx="679024" cy="259315"/>
                </a:xfrm>
                <a:prstGeom prst="rect">
                  <a:avLst/>
                </a:prstGeom>
                <a:noFill/>
              </p:spPr>
              <p:txBody>
                <a:bodyPr wrap="none" lIns="72000" tIns="36000" rIns="72000" bIns="36000" rtlCol="0">
                  <a:spAutoFit/>
                </a:bodyPr>
                <a:lstStyle/>
                <a:p>
                  <a:r>
                    <a:rPr lang="en-US" sz="900" dirty="0">
                      <a:latin typeface="+mn-lt"/>
                      <a:cs typeface="Calibri" panose="020F0502020204030204" pitchFamily="34" charset="0"/>
                    </a:rPr>
                    <a:t>Uppooling</a:t>
                  </a:r>
                </a:p>
              </p:txBody>
            </p:sp>
          </p:grpSp>
          <p:cxnSp>
            <p:nvCxnSpPr>
              <p:cNvPr id="106" name="Connector: Elbow 105">
                <a:extLst>
                  <a:ext uri="{FF2B5EF4-FFF2-40B4-BE49-F238E27FC236}">
                    <a16:creationId xmlns:a16="http://schemas.microsoft.com/office/drawing/2014/main" id="{2440FC08-0FDA-A3D1-3790-73FFFBDC0E34}"/>
                  </a:ext>
                </a:extLst>
              </p:cNvPr>
              <p:cNvCxnSpPr>
                <a:cxnSpLocks/>
                <a:stCxn id="110" idx="2"/>
                <a:endCxn id="111" idx="2"/>
              </p:cNvCxnSpPr>
              <p:nvPr/>
            </p:nvCxnSpPr>
            <p:spPr>
              <a:xfrm rot="16200000" flipH="1">
                <a:off x="2798728" y="2123151"/>
                <a:ext cx="4346" cy="653942"/>
              </a:xfrm>
              <a:prstGeom prst="bentConnector3">
                <a:avLst>
                  <a:gd name="adj1" fmla="val 3241394"/>
                </a:avLst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44DE515-B499-1853-E82B-456F7314D29F}"/>
                  </a:ext>
                </a:extLst>
              </p:cNvPr>
              <p:cNvSpPr txBox="1"/>
              <p:nvPr/>
            </p:nvSpPr>
            <p:spPr>
              <a:xfrm>
                <a:off x="2432945" y="2561499"/>
                <a:ext cx="776989" cy="18042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spAutoFit/>
              </a:bodyPr>
              <a:lstStyle/>
              <a:p>
                <a:r>
                  <a:rPr lang="en-US" sz="700" dirty="0">
                    <a:latin typeface="+mn-lt"/>
                    <a:cs typeface="Calibri" panose="020F0502020204030204" pitchFamily="34" charset="0"/>
                  </a:rPr>
                  <a:t>Pooling Indices </a:t>
                </a:r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0D81980-1B91-9C5C-E8E5-8398C3E21DD1}"/>
                </a:ext>
              </a:extLst>
            </p:cNvPr>
            <p:cNvSpPr txBox="1"/>
            <p:nvPr/>
          </p:nvSpPr>
          <p:spPr>
            <a:xfrm>
              <a:off x="2693397" y="2800085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/>
                <a:t>encoder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E4AEDAE-E128-6296-9002-ED65242065EC}"/>
                </a:ext>
              </a:extLst>
            </p:cNvPr>
            <p:cNvSpPr txBox="1"/>
            <p:nvPr/>
          </p:nvSpPr>
          <p:spPr>
            <a:xfrm>
              <a:off x="5869446" y="2800085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dirty="0"/>
                <a:t>decoder</a:t>
              </a:r>
            </a:p>
          </p:txBody>
        </p:sp>
      </p:grpSp>
      <p:pic>
        <p:nvPicPr>
          <p:cNvPr id="118" name="Picture 117" descr="A picture containing text, music&#10;&#10;Description automatically generated">
            <a:extLst>
              <a:ext uri="{FF2B5EF4-FFF2-40B4-BE49-F238E27FC236}">
                <a16:creationId xmlns:a16="http://schemas.microsoft.com/office/drawing/2014/main" id="{A7B85057-C91A-48D5-F6DA-1765BAB4BFE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6"/>
          <a:stretch/>
        </p:blipFill>
        <p:spPr>
          <a:xfrm>
            <a:off x="899592" y="1413620"/>
            <a:ext cx="3693716" cy="1873153"/>
          </a:xfrm>
          <a:prstGeom prst="rect">
            <a:avLst/>
          </a:prstGeom>
        </p:spPr>
      </p:pic>
      <p:pic>
        <p:nvPicPr>
          <p:cNvPr id="119" name="Picture 118" descr="A picture containing text, music&#10;&#10;Description automatically generated">
            <a:extLst>
              <a:ext uri="{FF2B5EF4-FFF2-40B4-BE49-F238E27FC236}">
                <a16:creationId xmlns:a16="http://schemas.microsoft.com/office/drawing/2014/main" id="{1C4F3CC5-BF36-2375-4D9B-C96F1AEFCDB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7"/>
          <a:stretch/>
        </p:blipFill>
        <p:spPr>
          <a:xfrm>
            <a:off x="4592956" y="1413620"/>
            <a:ext cx="3715903" cy="1873153"/>
          </a:xfrm>
          <a:prstGeom prst="rect">
            <a:avLst/>
          </a:prstGeom>
        </p:spPr>
      </p:pic>
      <p:sp>
        <p:nvSpPr>
          <p:cNvPr id="117" name="文本框 35">
            <a:extLst>
              <a:ext uri="{FF2B5EF4-FFF2-40B4-BE49-F238E27FC236}">
                <a16:creationId xmlns:a16="http://schemas.microsoft.com/office/drawing/2014/main" id="{BFEEC2E9-6AE3-0D46-20C3-2790F844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555525"/>
            <a:ext cx="7488909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Back-end: Self-learning FallNet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123" name="灯片编号占位符 122">
            <a:extLst>
              <a:ext uri="{FF2B5EF4-FFF2-40B4-BE49-F238E27FC236}">
                <a16:creationId xmlns:a16="http://schemas.microsoft.com/office/drawing/2014/main" id="{9E92EE9C-E092-1756-FAD3-9C15289F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-0.25 -1.23457E-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7 L 0.25 -1.23457E-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文本框 35">
            <a:extLst>
              <a:ext uri="{FF2B5EF4-FFF2-40B4-BE49-F238E27FC236}">
                <a16:creationId xmlns:a16="http://schemas.microsoft.com/office/drawing/2014/main" id="{31995390-0ECB-79F4-890E-01577878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55525"/>
            <a:ext cx="5614796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Implementation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489" name="矩形 56">
            <a:extLst>
              <a:ext uri="{FF2B5EF4-FFF2-40B4-BE49-F238E27FC236}">
                <a16:creationId xmlns:a16="http://schemas.microsoft.com/office/drawing/2014/main" id="{AD56F5A4-CB38-5F69-5D81-87905AAC6438}"/>
              </a:ext>
            </a:extLst>
          </p:cNvPr>
          <p:cNvSpPr/>
          <p:nvPr/>
        </p:nvSpPr>
        <p:spPr>
          <a:xfrm>
            <a:off x="539552" y="1407982"/>
            <a:ext cx="5822468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COTS </a:t>
            </a:r>
            <a:r>
              <a:rPr lang="en-SG" altLang="zh-CN" sz="1400" dirty="0" err="1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WiFi</a:t>
            </a:r>
            <a:r>
              <a:rPr lang="en-SG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with Atheros-CSI-Tool, PC with one Nvidia 2080Ti GPU.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A5CFE97-AB76-9EC7-90E6-3DE6745CC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792577"/>
              </p:ext>
            </p:extLst>
          </p:nvPr>
        </p:nvGraphicFramePr>
        <p:xfrm>
          <a:off x="539552" y="2211710"/>
          <a:ext cx="783000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000">
                  <a:extLst>
                    <a:ext uri="{9D8B030D-6E8A-4147-A177-3AD203B41FA5}">
                      <a16:colId xmlns:a16="http://schemas.microsoft.com/office/drawing/2014/main" val="254039730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54660319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668560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040745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21813552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56382006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4991234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6170934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5309696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8708298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7865761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9979912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5761801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450130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6230612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1082615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446722160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#Person</a:t>
                      </a:r>
                      <a:endParaRPr lang="en-SG" sz="1000" dirty="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D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D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7483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Age</a:t>
                      </a:r>
                      <a:endParaRPr lang="en-SG" sz="1000" dirty="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D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D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52</a:t>
                      </a:r>
                      <a:endParaRPr lang="en-SG" sz="100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56</a:t>
                      </a:r>
                      <a:endParaRPr lang="en-SG" sz="100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8762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Height(cm)</a:t>
                      </a:r>
                      <a:endParaRPr lang="en-SG" sz="1000" dirty="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D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D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155</a:t>
                      </a:r>
                      <a:endParaRPr lang="en-SG" sz="1000" dirty="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186</a:t>
                      </a:r>
                      <a:endParaRPr lang="en-SG" sz="1000" dirty="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41694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Weight(kg)</a:t>
                      </a:r>
                      <a:endParaRPr lang="en-SG" sz="1000" dirty="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D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D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42</a:t>
                      </a:r>
                      <a:endParaRPr lang="en-SG" sz="1000" dirty="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endParaRPr lang="en-SG" sz="1000" dirty="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64165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b="1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Gender</a:t>
                      </a:r>
                      <a:endParaRPr lang="en-SG" sz="1000" dirty="0">
                        <a:solidFill>
                          <a:srgbClr val="EFDCA5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D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DC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dirty="0">
                          <a:solidFill>
                            <a:srgbClr val="EFDCA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9788246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96780E-6669-3FBD-B2B0-7C8C0E56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6236"/>
      </p:ext>
    </p:extLst>
  </p:cSld>
  <p:clrMapOvr>
    <a:masterClrMapping/>
  </p:clrMapOvr>
  <p:transition spd="slow" advTm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文本框 35">
            <a:extLst>
              <a:ext uri="{FF2B5EF4-FFF2-40B4-BE49-F238E27FC236}">
                <a16:creationId xmlns:a16="http://schemas.microsoft.com/office/drawing/2014/main" id="{31995390-0ECB-79F4-890E-01577878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55525"/>
            <a:ext cx="8784976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T</a:t>
            </a:r>
            <a:r>
              <a:rPr lang="en-US" altLang="zh-CN" sz="3000" dirty="0" err="1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estbed</a:t>
            </a:r>
            <a:r>
              <a:rPr lang="en-US" altLang="zh-CN" sz="3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 Evaluation</a:t>
            </a:r>
            <a:endParaRPr lang="zh-CN" altLang="en-US" sz="30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CEA3F-E4E9-2B40-378D-FF86677A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91630"/>
            <a:ext cx="2378596" cy="2831009"/>
          </a:xfrm>
          <a:prstGeom prst="rect">
            <a:avLst/>
          </a:prstGeom>
        </p:spPr>
      </p:pic>
      <p:sp>
        <p:nvSpPr>
          <p:cNvPr id="2" name="矩形 56">
            <a:extLst>
              <a:ext uri="{FF2B5EF4-FFF2-40B4-BE49-F238E27FC236}">
                <a16:creationId xmlns:a16="http://schemas.microsoft.com/office/drawing/2014/main" id="{803C8ADE-2380-7126-490E-E8CB803A2FC2}"/>
              </a:ext>
            </a:extLst>
          </p:cNvPr>
          <p:cNvSpPr/>
          <p:nvPr/>
        </p:nvSpPr>
        <p:spPr>
          <a:xfrm>
            <a:off x="3203848" y="3527500"/>
            <a:ext cx="6181203" cy="1302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zh-CN" sz="135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TPR = True Positive Rate = </a:t>
            </a:r>
            <a:r>
              <a:rPr lang="en-US" altLang="zh-CN" sz="135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true falls out of </a:t>
            </a:r>
            <a:r>
              <a:rPr lang="en-US" altLang="zh-CN" sz="1350" dirty="0" err="1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SiFall</a:t>
            </a:r>
            <a:r>
              <a:rPr lang="en-US" altLang="zh-CN" sz="135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reported falls </a:t>
            </a:r>
          </a:p>
          <a:p>
            <a:pPr>
              <a:lnSpc>
                <a:spcPct val="150000"/>
              </a:lnSpc>
            </a:pPr>
            <a:r>
              <a:rPr lang="en-US" altLang="zh-CN" sz="135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FPR = False Positive Rate = falsely reported falls out of other activities</a:t>
            </a:r>
            <a:endParaRPr lang="en-SG" altLang="zh-CN" sz="135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SG" altLang="zh-CN" sz="135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100% TPR ~4 hours</a:t>
            </a:r>
          </a:p>
          <a:p>
            <a:pPr>
              <a:lnSpc>
                <a:spcPct val="150000"/>
              </a:lnSpc>
            </a:pPr>
            <a:r>
              <a:rPr lang="en-SG" altLang="zh-CN" sz="135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1.8%  FPR after 19.3 hours 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3F1415-20A0-4983-31B5-1757BDC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 descr="电脑萤幕画面&#10;&#10;中度可信度描述已自动生成">
            <a:extLst>
              <a:ext uri="{FF2B5EF4-FFF2-40B4-BE49-F238E27FC236}">
                <a16:creationId xmlns:a16="http://schemas.microsoft.com/office/drawing/2014/main" id="{CA52FE62-5812-2282-A24D-390831BCF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96" y="1203598"/>
            <a:ext cx="5564718" cy="232390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62C1707-902F-64A1-6FCC-91C9B207894A}"/>
              </a:ext>
            </a:extLst>
          </p:cNvPr>
          <p:cNvSpPr/>
          <p:nvPr/>
        </p:nvSpPr>
        <p:spPr>
          <a:xfrm>
            <a:off x="3995936" y="1086440"/>
            <a:ext cx="4536504" cy="371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SG" altLang="en-US"/>
          </a:p>
        </p:txBody>
      </p:sp>
    </p:spTree>
    <p:extLst>
      <p:ext uri="{BB962C8B-B14F-4D97-AF65-F5344CB8AC3E}">
        <p14:creationId xmlns:p14="http://schemas.microsoft.com/office/powerpoint/2010/main" val="299619926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B845E-1283-2D74-B2E6-496BB5B98848}"/>
              </a:ext>
            </a:extLst>
          </p:cNvPr>
          <p:cNvSpPr/>
          <p:nvPr/>
        </p:nvSpPr>
        <p:spPr>
          <a:xfrm>
            <a:off x="4708436" y="1671170"/>
            <a:ext cx="4201200" cy="2376000"/>
          </a:xfrm>
          <a:prstGeom prst="rect">
            <a:avLst/>
          </a:prstGeom>
          <a:solidFill>
            <a:srgbClr val="EF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CA84A2-716B-F6DA-7AC0-E285752550BE}"/>
              </a:ext>
            </a:extLst>
          </p:cNvPr>
          <p:cNvSpPr/>
          <p:nvPr/>
        </p:nvSpPr>
        <p:spPr>
          <a:xfrm>
            <a:off x="350252" y="1673746"/>
            <a:ext cx="4201200" cy="2376000"/>
          </a:xfrm>
          <a:prstGeom prst="rect">
            <a:avLst/>
          </a:prstGeom>
          <a:solidFill>
            <a:srgbClr val="EF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C07E27B-26D5-F9E6-A03D-A60DEA449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5" y="1635646"/>
            <a:ext cx="4202207" cy="2488635"/>
          </a:xfrm>
          <a:prstGeom prst="rect">
            <a:avLst/>
          </a:prstGeom>
        </p:spPr>
      </p:pic>
      <p:sp>
        <p:nvSpPr>
          <p:cNvPr id="125" name="文本框 35">
            <a:extLst>
              <a:ext uri="{FF2B5EF4-FFF2-40B4-BE49-F238E27FC236}">
                <a16:creationId xmlns:a16="http://schemas.microsoft.com/office/drawing/2014/main" id="{31995390-0ECB-79F4-890E-01577878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55525"/>
            <a:ext cx="5614796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F</a:t>
            </a:r>
            <a:r>
              <a:rPr lang="en-US" altLang="zh-CN" sz="3200" dirty="0" err="1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allNet</a:t>
            </a:r>
            <a:r>
              <a:rPr lang="en-US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 Visualization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pic>
        <p:nvPicPr>
          <p:cNvPr id="2" name="Picture 1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8076AB2E-1F66-3FAC-0F4D-99DFCC9AD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4539"/>
            <a:ext cx="4225439" cy="2499742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86F353C-3288-470B-BA20-F7D8FC9B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Straight Arrow Connector 78">
            <a:extLst>
              <a:ext uri="{FF2B5EF4-FFF2-40B4-BE49-F238E27FC236}">
                <a16:creationId xmlns:a16="http://schemas.microsoft.com/office/drawing/2014/main" id="{0BC3C7F4-6A1F-EF0C-6A6E-A6BD7A51B1F0}"/>
              </a:ext>
            </a:extLst>
          </p:cNvPr>
          <p:cNvCxnSpPr>
            <a:cxnSpLocks/>
          </p:cNvCxnSpPr>
          <p:nvPr/>
        </p:nvCxnSpPr>
        <p:spPr>
          <a:xfrm>
            <a:off x="1115616" y="4443958"/>
            <a:ext cx="2664296" cy="0"/>
          </a:xfrm>
          <a:prstGeom prst="straightConnector1">
            <a:avLst/>
          </a:prstGeom>
          <a:ln w="3810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8">
            <a:extLst>
              <a:ext uri="{FF2B5EF4-FFF2-40B4-BE49-F238E27FC236}">
                <a16:creationId xmlns:a16="http://schemas.microsoft.com/office/drawing/2014/main" id="{126F598B-4A6F-A6C7-DBD2-3556FF01A4CA}"/>
              </a:ext>
            </a:extLst>
          </p:cNvPr>
          <p:cNvCxnSpPr>
            <a:cxnSpLocks/>
          </p:cNvCxnSpPr>
          <p:nvPr/>
        </p:nvCxnSpPr>
        <p:spPr>
          <a:xfrm>
            <a:off x="5364088" y="4443958"/>
            <a:ext cx="2664296" cy="0"/>
          </a:xfrm>
          <a:prstGeom prst="straightConnector1">
            <a:avLst/>
          </a:prstGeom>
          <a:ln w="3810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56">
            <a:extLst>
              <a:ext uri="{FF2B5EF4-FFF2-40B4-BE49-F238E27FC236}">
                <a16:creationId xmlns:a16="http://schemas.microsoft.com/office/drawing/2014/main" id="{4972A34E-33A0-7471-CFED-F6627642819B}"/>
              </a:ext>
            </a:extLst>
          </p:cNvPr>
          <p:cNvSpPr/>
          <p:nvPr/>
        </p:nvSpPr>
        <p:spPr>
          <a:xfrm>
            <a:off x="1475656" y="4410622"/>
            <a:ext cx="1944216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Time</a:t>
            </a:r>
            <a:endParaRPr lang="en-SG" altLang="zh-CN" sz="14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56">
            <a:extLst>
              <a:ext uri="{FF2B5EF4-FFF2-40B4-BE49-F238E27FC236}">
                <a16:creationId xmlns:a16="http://schemas.microsoft.com/office/drawing/2014/main" id="{9C387185-593D-01F7-7937-BB6278295E93}"/>
              </a:ext>
            </a:extLst>
          </p:cNvPr>
          <p:cNvSpPr/>
          <p:nvPr/>
        </p:nvSpPr>
        <p:spPr>
          <a:xfrm>
            <a:off x="5836928" y="4410622"/>
            <a:ext cx="1944216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Time</a:t>
            </a:r>
            <a:endParaRPr lang="en-SG" altLang="zh-CN" sz="14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550334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41ED13-BD6A-7436-83C6-A700E6211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24" y="1431813"/>
            <a:ext cx="2336796" cy="2950641"/>
          </a:xfrm>
          <a:prstGeom prst="rect">
            <a:avLst/>
          </a:prstGeom>
        </p:spPr>
      </p:pic>
      <p:sp>
        <p:nvSpPr>
          <p:cNvPr id="125" name="文本框 35">
            <a:extLst>
              <a:ext uri="{FF2B5EF4-FFF2-40B4-BE49-F238E27FC236}">
                <a16:creationId xmlns:a16="http://schemas.microsoft.com/office/drawing/2014/main" id="{31995390-0ECB-79F4-890E-01577878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55525"/>
            <a:ext cx="8784976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3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Daily Life Adoption</a:t>
            </a:r>
            <a:endParaRPr lang="zh-CN" altLang="en-US" sz="30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DBFCAA-195F-2597-9B51-4A5DD5215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20" y="2139702"/>
            <a:ext cx="6175648" cy="1462539"/>
          </a:xfrm>
          <a:prstGeom prst="rect">
            <a:avLst/>
          </a:prstGeom>
        </p:spPr>
      </p:pic>
      <p:sp>
        <p:nvSpPr>
          <p:cNvPr id="2" name="矩形 56">
            <a:extLst>
              <a:ext uri="{FF2B5EF4-FFF2-40B4-BE49-F238E27FC236}">
                <a16:creationId xmlns:a16="http://schemas.microsoft.com/office/drawing/2014/main" id="{539A9FBA-69B7-34D1-C893-22B3B7CB2845}"/>
              </a:ext>
            </a:extLst>
          </p:cNvPr>
          <p:cNvSpPr/>
          <p:nvPr/>
        </p:nvSpPr>
        <p:spPr>
          <a:xfrm>
            <a:off x="3004202" y="3758267"/>
            <a:ext cx="5966484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out</a:t>
            </a:r>
            <a:r>
              <a:rPr lang="zh-CN" altLang="en-US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of</a:t>
            </a:r>
            <a:r>
              <a:rPr lang="zh-CN" altLang="en-US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en-US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different</a:t>
            </a:r>
            <a:r>
              <a:rPr lang="zh-CN" altLang="en-US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falls</a:t>
            </a:r>
            <a:r>
              <a:rPr lang="zh-CN" altLang="en-US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are</a:t>
            </a:r>
            <a:r>
              <a:rPr lang="zh-CN" altLang="en-US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successfully</a:t>
            </a:r>
            <a:r>
              <a:rPr lang="zh-CN" altLang="en-US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detected.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SG" altLang="zh-CN" sz="1400" u="sng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roll from the bed fall</a:t>
            </a:r>
            <a:r>
              <a:rPr lang="en-US" altLang="zh-CN" sz="1400" u="sng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en-SG" altLang="zh-CN" sz="14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FC9669-864D-1CAD-56AB-74387267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211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5">
            <a:extLst>
              <a:ext uri="{FF2B5EF4-FFF2-40B4-BE49-F238E27FC236}">
                <a16:creationId xmlns:a16="http://schemas.microsoft.com/office/drawing/2014/main" id="{46183907-DF15-9C5D-99EF-DB81B55D9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411510"/>
            <a:ext cx="4104456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R</a:t>
            </a:r>
            <a:r>
              <a:rPr lang="en-US" altLang="zh-CN" sz="3200" dirty="0" err="1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eal</a:t>
            </a:r>
            <a:r>
              <a:rPr lang="en-US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-time </a:t>
            </a: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Demo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8699D-637E-75A9-0F10-B4F7CDF4D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1059582"/>
            <a:ext cx="72104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3406"/>
      </p:ext>
    </p:extLst>
  </p:cSld>
  <p:clrMapOvr>
    <a:masterClrMapping/>
  </p:clrMapOvr>
  <p:transition spd="slow" advTm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5"/>
          <p:cNvSpPr txBox="1">
            <a:spLocks noChangeArrowheads="1"/>
          </p:cNvSpPr>
          <p:nvPr/>
        </p:nvSpPr>
        <p:spPr bwMode="auto">
          <a:xfrm>
            <a:off x="2523041" y="1907614"/>
            <a:ext cx="4097917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40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Thanks! Q</a:t>
            </a:r>
            <a:r>
              <a:rPr lang="en-US" altLang="zh-CN" sz="40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&amp;A</a:t>
            </a:r>
            <a:r>
              <a:rPr lang="zh-CN" altLang="en-US" sz="40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？</a:t>
            </a: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7294535" y="1245043"/>
            <a:ext cx="0" cy="2016000"/>
          </a:xfrm>
          <a:prstGeom prst="line">
            <a:avLst/>
          </a:prstGeom>
          <a:ln w="19050">
            <a:gradFill>
              <a:gsLst>
                <a:gs pos="100000">
                  <a:srgbClr val="E1CF9A"/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>
            <a:off x="1619560" y="1245043"/>
            <a:ext cx="0" cy="2016000"/>
          </a:xfrm>
          <a:prstGeom prst="line">
            <a:avLst/>
          </a:prstGeom>
          <a:ln w="19050">
            <a:gradFill>
              <a:gsLst>
                <a:gs pos="100000">
                  <a:srgbClr val="E1CF9A"/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-5400000">
            <a:off x="4535704" y="159774"/>
            <a:ext cx="0" cy="5256000"/>
          </a:xfrm>
          <a:prstGeom prst="line">
            <a:avLst/>
          </a:prstGeom>
          <a:ln w="19050">
            <a:gradFill>
              <a:gsLst>
                <a:gs pos="50000">
                  <a:srgbClr val="E1CF9A"/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49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5">
            <a:extLst>
              <a:ext uri="{FF2B5EF4-FFF2-40B4-BE49-F238E27FC236}">
                <a16:creationId xmlns:a16="http://schemas.microsoft.com/office/drawing/2014/main" id="{3BC8E0AB-9804-4110-A2ED-58DE4BE17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64619"/>
            <a:ext cx="2942882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Observation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cxnSp>
        <p:nvCxnSpPr>
          <p:cNvPr id="13" name="直接连接符 55">
            <a:extLst>
              <a:ext uri="{FF2B5EF4-FFF2-40B4-BE49-F238E27FC236}">
                <a16:creationId xmlns:a16="http://schemas.microsoft.com/office/drawing/2014/main" id="{FFA547F5-DA35-40FD-B949-CD1597B4656E}"/>
              </a:ext>
            </a:extLst>
          </p:cNvPr>
          <p:cNvCxnSpPr/>
          <p:nvPr/>
        </p:nvCxnSpPr>
        <p:spPr>
          <a:xfrm rot="-5400000">
            <a:off x="1997561" y="-215990"/>
            <a:ext cx="0" cy="2772000"/>
          </a:xfrm>
          <a:prstGeom prst="line">
            <a:avLst/>
          </a:prstGeom>
          <a:ln w="19050">
            <a:gradFill>
              <a:gsLst>
                <a:gs pos="50000">
                  <a:srgbClr val="E1CF9A">
                    <a:alpha val="75000"/>
                  </a:srgb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2C2D19EA-1A87-B536-AC27-D60DA2F50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97" y="1510128"/>
            <a:ext cx="3946463" cy="300667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E4FE34B-9176-4E1D-39A2-D38F79F22EBE}"/>
              </a:ext>
            </a:extLst>
          </p:cNvPr>
          <p:cNvGrpSpPr/>
          <p:nvPr/>
        </p:nvGrpSpPr>
        <p:grpSpPr>
          <a:xfrm>
            <a:off x="684475" y="1512591"/>
            <a:ext cx="3860025" cy="3006674"/>
            <a:chOff x="767916" y="2241420"/>
            <a:chExt cx="3228020" cy="25143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02EEDAD-CDCF-2AC8-FC54-D947316A5545}"/>
                </a:ext>
              </a:extLst>
            </p:cNvPr>
            <p:cNvGrpSpPr/>
            <p:nvPr/>
          </p:nvGrpSpPr>
          <p:grpSpPr>
            <a:xfrm>
              <a:off x="899592" y="2241420"/>
              <a:ext cx="3096344" cy="2514389"/>
              <a:chOff x="3440771" y="256094"/>
              <a:chExt cx="5703229" cy="463131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231F558-6176-6477-204F-C7D862A07B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860"/>
              <a:stretch/>
            </p:blipFill>
            <p:spPr>
              <a:xfrm>
                <a:off x="3827676" y="256094"/>
                <a:ext cx="5316324" cy="463131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88F5548-1F84-E9C4-1E48-CA5FE246FC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95674"/>
              <a:stretch/>
            </p:blipFill>
            <p:spPr>
              <a:xfrm>
                <a:off x="3440771" y="256094"/>
                <a:ext cx="395536" cy="463131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8EB6918-C721-31AE-7BA6-1B3CD96EE8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37" t="32651" r="77163" b="8267"/>
              <a:stretch/>
            </p:blipFill>
            <p:spPr>
              <a:xfrm>
                <a:off x="3815942" y="347186"/>
                <a:ext cx="1728192" cy="2736304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BBB323D-62BD-1B79-27DD-235399895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-23768" b="3950"/>
            <a:stretch/>
          </p:blipFill>
          <p:spPr>
            <a:xfrm>
              <a:off x="767916" y="2241422"/>
              <a:ext cx="419708" cy="2337459"/>
            </a:xfrm>
            <a:prstGeom prst="rect">
              <a:avLst/>
            </a:prstGeom>
          </p:spPr>
        </p:pic>
      </p:grp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4AE78B-42A0-BCFC-4C26-AEEAE133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文本框 35">
            <a:extLst>
              <a:ext uri="{FF2B5EF4-FFF2-40B4-BE49-F238E27FC236}">
                <a16:creationId xmlns:a16="http://schemas.microsoft.com/office/drawing/2014/main" id="{31995390-0ECB-79F4-890E-01577878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55525"/>
            <a:ext cx="5614796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Model U</a:t>
            </a:r>
            <a:r>
              <a:rPr lang="en-US" altLang="zh-CN" sz="3200" dirty="0" err="1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pdating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A45E41D-B970-40EE-0271-064E4D8CA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63638"/>
            <a:ext cx="1368000" cy="1368000"/>
          </a:xfrm>
          <a:prstGeom prst="rect">
            <a:avLst/>
          </a:prstGeom>
        </p:spPr>
      </p:pic>
      <p:sp>
        <p:nvSpPr>
          <p:cNvPr id="8" name="矩形 56">
            <a:extLst>
              <a:ext uri="{FF2B5EF4-FFF2-40B4-BE49-F238E27FC236}">
                <a16:creationId xmlns:a16="http://schemas.microsoft.com/office/drawing/2014/main" id="{FEE62FC5-1F24-C7FF-E9EB-C487010B0E0B}"/>
              </a:ext>
            </a:extLst>
          </p:cNvPr>
          <p:cNvSpPr/>
          <p:nvPr/>
        </p:nvSpPr>
        <p:spPr>
          <a:xfrm>
            <a:off x="3955601" y="2965951"/>
            <a:ext cx="116063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FallNet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48FF7B-CAAC-0344-3D12-D05268DAD62F}"/>
              </a:ext>
            </a:extLst>
          </p:cNvPr>
          <p:cNvGrpSpPr/>
          <p:nvPr/>
        </p:nvGrpSpPr>
        <p:grpSpPr>
          <a:xfrm>
            <a:off x="1763688" y="1737493"/>
            <a:ext cx="1352302" cy="1078493"/>
            <a:chOff x="1763688" y="1737493"/>
            <a:chExt cx="1352302" cy="10784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95DEF7-4A5C-627F-C30B-15A495E69513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4" t="7481" r="9424" b="15318"/>
            <a:stretch/>
          </p:blipFill>
          <p:spPr>
            <a:xfrm>
              <a:off x="1855990" y="1737493"/>
              <a:ext cx="1260000" cy="972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227179-4E4E-C546-E978-434504CEF68A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4" t="7481" r="9424" b="15318"/>
            <a:stretch/>
          </p:blipFill>
          <p:spPr>
            <a:xfrm>
              <a:off x="1814718" y="1785038"/>
              <a:ext cx="1260000" cy="972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E940AB-EEB8-EC69-2F6D-A7874BB8068D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4" t="7481" r="9424" b="15318"/>
            <a:stretch/>
          </p:blipFill>
          <p:spPr>
            <a:xfrm>
              <a:off x="1763688" y="1843986"/>
              <a:ext cx="1260000" cy="972000"/>
            </a:xfrm>
            <a:prstGeom prst="rect">
              <a:avLst/>
            </a:prstGeom>
          </p:spPr>
        </p:pic>
      </p:grpSp>
      <p:sp>
        <p:nvSpPr>
          <p:cNvPr id="12" name="矩形 56">
            <a:extLst>
              <a:ext uri="{FF2B5EF4-FFF2-40B4-BE49-F238E27FC236}">
                <a16:creationId xmlns:a16="http://schemas.microsoft.com/office/drawing/2014/main" id="{C8B7835B-22B0-8BDF-4A20-72D9839CFFE6}"/>
              </a:ext>
            </a:extLst>
          </p:cNvPr>
          <p:cNvSpPr/>
          <p:nvPr/>
        </p:nvSpPr>
        <p:spPr>
          <a:xfrm>
            <a:off x="1537537" y="2965951"/>
            <a:ext cx="1814361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Real-time Seg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A69BD7-7248-EB54-EBFC-BEE93AA718F8}"/>
              </a:ext>
            </a:extLst>
          </p:cNvPr>
          <p:cNvGrpSpPr/>
          <p:nvPr/>
        </p:nvGrpSpPr>
        <p:grpSpPr>
          <a:xfrm>
            <a:off x="5888599" y="1737493"/>
            <a:ext cx="1375877" cy="1099374"/>
            <a:chOff x="5888599" y="1815774"/>
            <a:chExt cx="1375877" cy="109937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DD789EE-5C0C-7398-C6EF-51E83ECD27D0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9" t="7878" r="9429" b="15714"/>
            <a:stretch/>
          </p:blipFill>
          <p:spPr>
            <a:xfrm>
              <a:off x="6004476" y="1815774"/>
              <a:ext cx="1260000" cy="972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46FC32-7F89-0B3F-65CF-3810EF2007C6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9" t="7878" r="9429" b="15714"/>
            <a:stretch/>
          </p:blipFill>
          <p:spPr>
            <a:xfrm>
              <a:off x="5950302" y="1879461"/>
              <a:ext cx="1260000" cy="972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549BF2-B315-4427-9A30-CC00F04D9F72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9" t="7878" r="9429" b="15714"/>
            <a:stretch/>
          </p:blipFill>
          <p:spPr>
            <a:xfrm>
              <a:off x="5888599" y="1943148"/>
              <a:ext cx="1260000" cy="972000"/>
            </a:xfrm>
            <a:prstGeom prst="rect">
              <a:avLst/>
            </a:prstGeom>
          </p:spPr>
        </p:pic>
      </p:grpSp>
      <p:sp>
        <p:nvSpPr>
          <p:cNvPr id="25" name="矩形 56">
            <a:extLst>
              <a:ext uri="{FF2B5EF4-FFF2-40B4-BE49-F238E27FC236}">
                <a16:creationId xmlns:a16="http://schemas.microsoft.com/office/drawing/2014/main" id="{D6192908-6389-DFA3-DBC0-696C4676F5DB}"/>
              </a:ext>
            </a:extLst>
          </p:cNvPr>
          <p:cNvSpPr/>
          <p:nvPr/>
        </p:nvSpPr>
        <p:spPr>
          <a:xfrm>
            <a:off x="5576543" y="2965951"/>
            <a:ext cx="197937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Reconstruction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C89603-61A9-716D-38A0-02C38F439A4C}"/>
              </a:ext>
            </a:extLst>
          </p:cNvPr>
          <p:cNvCxnSpPr/>
          <p:nvPr/>
        </p:nvCxnSpPr>
        <p:spPr>
          <a:xfrm>
            <a:off x="3235601" y="2283718"/>
            <a:ext cx="540000" cy="0"/>
          </a:xfrm>
          <a:prstGeom prst="straightConnector1">
            <a:avLst/>
          </a:prstGeom>
          <a:ln w="3175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FD3673-9CB5-C82F-B3BD-64E5F4C1C6CA}"/>
              </a:ext>
            </a:extLst>
          </p:cNvPr>
          <p:cNvCxnSpPr/>
          <p:nvPr/>
        </p:nvCxnSpPr>
        <p:spPr>
          <a:xfrm>
            <a:off x="5284460" y="2283718"/>
            <a:ext cx="540000" cy="0"/>
          </a:xfrm>
          <a:prstGeom prst="straightConnector1">
            <a:avLst/>
          </a:prstGeom>
          <a:ln w="3175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8D1FAAE-5068-FB28-B0D2-605E243902BF}"/>
              </a:ext>
            </a:extLst>
          </p:cNvPr>
          <p:cNvCxnSpPr>
            <a:cxnSpLocks/>
            <a:stCxn id="18" idx="2"/>
            <a:endCxn id="11" idx="2"/>
          </p:cNvCxnSpPr>
          <p:nvPr/>
        </p:nvCxnSpPr>
        <p:spPr>
          <a:xfrm rot="5400000" flipH="1">
            <a:off x="4445703" y="763972"/>
            <a:ext cx="20881" cy="4124911"/>
          </a:xfrm>
          <a:prstGeom prst="bentConnector3">
            <a:avLst>
              <a:gd name="adj1" fmla="val -947579"/>
            </a:avLst>
          </a:prstGeom>
          <a:ln w="25400">
            <a:solidFill>
              <a:srgbClr val="EFDCA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56">
            <a:extLst>
              <a:ext uri="{FF2B5EF4-FFF2-40B4-BE49-F238E27FC236}">
                <a16:creationId xmlns:a16="http://schemas.microsoft.com/office/drawing/2014/main" id="{602953F4-354B-55CC-32A7-8B2CF6EA36DC}"/>
              </a:ext>
            </a:extLst>
          </p:cNvPr>
          <p:cNvSpPr/>
          <p:nvPr/>
        </p:nvSpPr>
        <p:spPr>
          <a:xfrm>
            <a:off x="4766072" y="2625835"/>
            <a:ext cx="116063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Error 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9ACDEE-76A3-BFF2-9FD6-7F872309C2C5}"/>
              </a:ext>
            </a:extLst>
          </p:cNvPr>
          <p:cNvGrpSpPr/>
          <p:nvPr/>
        </p:nvGrpSpPr>
        <p:grpSpPr>
          <a:xfrm>
            <a:off x="4906239" y="1223711"/>
            <a:ext cx="780000" cy="780000"/>
            <a:chOff x="4906239" y="1223711"/>
            <a:chExt cx="780000" cy="780000"/>
          </a:xfrm>
        </p:grpSpPr>
        <p:pic>
          <p:nvPicPr>
            <p:cNvPr id="42" name="Graphic 41" descr="Paper outline">
              <a:extLst>
                <a:ext uri="{FF2B5EF4-FFF2-40B4-BE49-F238E27FC236}">
                  <a16:creationId xmlns:a16="http://schemas.microsoft.com/office/drawing/2014/main" id="{F4C62B39-7ED8-AE06-1D50-806F9D39B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6239" y="1223711"/>
              <a:ext cx="780000" cy="7800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5E0811-905B-DF5A-5B38-113EFFA1606F}"/>
                </a:ext>
              </a:extLst>
            </p:cNvPr>
            <p:cNvSpPr txBox="1"/>
            <p:nvPr/>
          </p:nvSpPr>
          <p:spPr>
            <a:xfrm>
              <a:off x="5078027" y="1447682"/>
              <a:ext cx="47628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zh-CN" sz="1600" dirty="0">
                  <a:solidFill>
                    <a:srgbClr val="E1CF9A"/>
                  </a:solidFill>
                </a:rPr>
                <a:t>a</a:t>
              </a:r>
              <a:r>
                <a:rPr lang="en-SG" sz="1600" dirty="0">
                  <a:solidFill>
                    <a:srgbClr val="E1CF9A"/>
                  </a:solidFill>
                </a:rPr>
                <a:t>vg e </a:t>
              </a:r>
            </a:p>
            <a:p>
              <a:pPr algn="ctr"/>
              <a:r>
                <a:rPr lang="en-US" altLang="zh-CN" sz="1600" dirty="0">
                  <a:solidFill>
                    <a:srgbClr val="E1CF9A"/>
                  </a:solidFill>
                </a:rPr>
                <a:t>α</a:t>
              </a:r>
              <a:endParaRPr lang="en-SG" sz="1600" dirty="0">
                <a:solidFill>
                  <a:srgbClr val="E1CF9A"/>
                </a:solidFill>
              </a:endParaRPr>
            </a:p>
          </p:txBody>
        </p:sp>
      </p:grpSp>
      <p:sp>
        <p:nvSpPr>
          <p:cNvPr id="47" name="Left Brace 46">
            <a:extLst>
              <a:ext uri="{FF2B5EF4-FFF2-40B4-BE49-F238E27FC236}">
                <a16:creationId xmlns:a16="http://schemas.microsoft.com/office/drawing/2014/main" id="{39DC56C6-D787-E825-3EF5-168772A266B9}"/>
              </a:ext>
            </a:extLst>
          </p:cNvPr>
          <p:cNvSpPr/>
          <p:nvPr/>
        </p:nvSpPr>
        <p:spPr>
          <a:xfrm>
            <a:off x="1763688" y="3660613"/>
            <a:ext cx="216024" cy="1080120"/>
          </a:xfrm>
          <a:prstGeom prst="leftBrace">
            <a:avLst/>
          </a:prstGeom>
          <a:ln w="19050">
            <a:solidFill>
              <a:srgbClr val="E1CF9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8" name="矩形 56">
            <a:extLst>
              <a:ext uri="{FF2B5EF4-FFF2-40B4-BE49-F238E27FC236}">
                <a16:creationId xmlns:a16="http://schemas.microsoft.com/office/drawing/2014/main" id="{45D20FD0-C1AF-8650-B654-B0112ACFEC61}"/>
              </a:ext>
            </a:extLst>
          </p:cNvPr>
          <p:cNvSpPr/>
          <p:nvPr/>
        </p:nvSpPr>
        <p:spPr>
          <a:xfrm>
            <a:off x="2003958" y="3607338"/>
            <a:ext cx="5830427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50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SG" altLang="zh-CN" sz="1600" b="1" dirty="0">
                <a:solidFill>
                  <a:srgbClr val="00B050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f </a:t>
            </a:r>
            <a:r>
              <a:rPr lang="en-US" altLang="zh-CN" sz="1600" b="1" dirty="0">
                <a:solidFill>
                  <a:srgbClr val="00B050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e &lt; α  model updated and α updated</a:t>
            </a:r>
            <a:endParaRPr lang="en-SG" altLang="zh-CN" sz="1600" b="1" dirty="0">
              <a:solidFill>
                <a:srgbClr val="00B050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A3DE10E9-2483-0A3B-26AB-AC6BC1852455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16200000" flipH="1" flipV="1">
            <a:off x="3379619" y="628737"/>
            <a:ext cx="221400" cy="2091202"/>
          </a:xfrm>
          <a:prstGeom prst="bentConnector3">
            <a:avLst>
              <a:gd name="adj1" fmla="val -103252"/>
            </a:avLst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6">
            <a:extLst>
              <a:ext uri="{FF2B5EF4-FFF2-40B4-BE49-F238E27FC236}">
                <a16:creationId xmlns:a16="http://schemas.microsoft.com/office/drawing/2014/main" id="{F703A63D-30FE-2C10-1375-6688659489F1}"/>
              </a:ext>
            </a:extLst>
          </p:cNvPr>
          <p:cNvSpPr/>
          <p:nvPr/>
        </p:nvSpPr>
        <p:spPr>
          <a:xfrm>
            <a:off x="2003959" y="4049879"/>
            <a:ext cx="6633492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SG" altLang="zh-CN" sz="16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f </a:t>
            </a:r>
            <a:r>
              <a:rPr lang="en-US" altLang="zh-CN" sz="16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α </a:t>
            </a:r>
            <a:r>
              <a:rPr lang="en-SG" altLang="zh-CN" sz="16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&lt; </a:t>
            </a:r>
            <a:r>
              <a:rPr lang="en-US" altLang="zh-CN" sz="16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e &lt; 2α  α updated and the sample be saved as reference</a:t>
            </a:r>
            <a:endParaRPr lang="en-SG" altLang="zh-CN" sz="1600" b="1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56">
            <a:extLst>
              <a:ext uri="{FF2B5EF4-FFF2-40B4-BE49-F238E27FC236}">
                <a16:creationId xmlns:a16="http://schemas.microsoft.com/office/drawing/2014/main" id="{C254DAFC-FF38-F52A-8D53-7C7F33FB16E1}"/>
              </a:ext>
            </a:extLst>
          </p:cNvPr>
          <p:cNvSpPr/>
          <p:nvPr/>
        </p:nvSpPr>
        <p:spPr>
          <a:xfrm>
            <a:off x="2003958" y="4470739"/>
            <a:ext cx="6873684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FF0000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SG" altLang="zh-CN" sz="1600" b="1" dirty="0">
                <a:solidFill>
                  <a:srgbClr val="FF0000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f 2</a:t>
            </a:r>
            <a:r>
              <a:rPr lang="en-US" altLang="zh-CN" sz="1600" b="1" dirty="0">
                <a:solidFill>
                  <a:srgbClr val="FF0000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α </a:t>
            </a:r>
            <a:r>
              <a:rPr lang="en-SG" altLang="zh-CN" sz="1600" b="1" dirty="0">
                <a:solidFill>
                  <a:srgbClr val="FF0000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&lt; </a:t>
            </a:r>
            <a:r>
              <a:rPr lang="en-US" altLang="zh-CN" sz="1600" b="1" dirty="0">
                <a:solidFill>
                  <a:srgbClr val="FF0000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e detected as a fall and the sample be saved as reference</a:t>
            </a:r>
            <a:endParaRPr lang="en-SG" altLang="zh-CN" sz="1600" b="1" dirty="0">
              <a:solidFill>
                <a:srgbClr val="FF0000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68A4AE-BAB9-B931-C4A7-C9F2D4F187E6}"/>
              </a:ext>
            </a:extLst>
          </p:cNvPr>
          <p:cNvSpPr txBox="1"/>
          <p:nvPr/>
        </p:nvSpPr>
        <p:spPr>
          <a:xfrm>
            <a:off x="4978147" y="1435105"/>
            <a:ext cx="587405" cy="492443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SG" altLang="zh-CN" sz="1600" dirty="0">
                <a:solidFill>
                  <a:srgbClr val="00B050"/>
                </a:solidFill>
              </a:rPr>
              <a:t>update</a:t>
            </a:r>
            <a:endParaRPr lang="en-SG" sz="1600" dirty="0">
              <a:solidFill>
                <a:srgbClr val="00B050"/>
              </a:solidFill>
            </a:endParaRPr>
          </a:p>
          <a:p>
            <a:pPr algn="ctr"/>
            <a:r>
              <a:rPr lang="en-US" altLang="zh-CN" sz="1600" dirty="0">
                <a:solidFill>
                  <a:srgbClr val="00B050"/>
                </a:solidFill>
              </a:rPr>
              <a:t>α</a:t>
            </a:r>
            <a:endParaRPr lang="en-SG" sz="1600" dirty="0">
              <a:solidFill>
                <a:srgbClr val="00B050"/>
              </a:solidFill>
            </a:endParaRPr>
          </a:p>
        </p:txBody>
      </p:sp>
      <p:pic>
        <p:nvPicPr>
          <p:cNvPr id="59" name="Graphic 58" descr="Database outline">
            <a:extLst>
              <a:ext uri="{FF2B5EF4-FFF2-40B4-BE49-F238E27FC236}">
                <a16:creationId xmlns:a16="http://schemas.microsoft.com/office/drawing/2014/main" id="{E0B3441F-29CB-6628-A533-8639049D9F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248" y="1225302"/>
            <a:ext cx="914400" cy="914400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12C4EB2-D263-1BB9-FC49-F9F0C2F795B1}"/>
              </a:ext>
            </a:extLst>
          </p:cNvPr>
          <p:cNvCxnSpPr>
            <a:cxnSpLocks/>
          </p:cNvCxnSpPr>
          <p:nvPr/>
        </p:nvCxnSpPr>
        <p:spPr>
          <a:xfrm flipH="1" flipV="1">
            <a:off x="1295875" y="1864867"/>
            <a:ext cx="357755" cy="248490"/>
          </a:xfrm>
          <a:prstGeom prst="straightConnector1">
            <a:avLst/>
          </a:prstGeom>
          <a:ln w="2540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3612329-FBCF-7691-3B21-626E14B88BA8}"/>
              </a:ext>
            </a:extLst>
          </p:cNvPr>
          <p:cNvSpPr txBox="1"/>
          <p:nvPr/>
        </p:nvSpPr>
        <p:spPr>
          <a:xfrm>
            <a:off x="173251" y="2139702"/>
            <a:ext cx="1575752" cy="246221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SG" sz="1600" dirty="0">
                <a:solidFill>
                  <a:srgbClr val="E1CF9A"/>
                </a:solidFill>
              </a:rPr>
              <a:t>suspicious samples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04141A8-1300-7C1D-1F4D-E35E8BFFB4D4}"/>
              </a:ext>
            </a:extLst>
          </p:cNvPr>
          <p:cNvCxnSpPr/>
          <p:nvPr/>
        </p:nvCxnSpPr>
        <p:spPr>
          <a:xfrm>
            <a:off x="7453240" y="2255408"/>
            <a:ext cx="5400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AF0E16C-751A-42B9-C945-5ACC1E3DA62C}"/>
              </a:ext>
            </a:extLst>
          </p:cNvPr>
          <p:cNvSpPr txBox="1"/>
          <p:nvPr/>
        </p:nvSpPr>
        <p:spPr>
          <a:xfrm>
            <a:off x="8100392" y="2132297"/>
            <a:ext cx="347146" cy="246221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SG" altLang="zh-CN" sz="1600" dirty="0">
                <a:solidFill>
                  <a:srgbClr val="FF0000"/>
                </a:solidFill>
              </a:rPr>
              <a:t>Fall!</a:t>
            </a:r>
            <a:endParaRPr lang="en-SG" sz="1600" dirty="0">
              <a:solidFill>
                <a:srgbClr val="FF0000"/>
              </a:solidFill>
            </a:endParaRPr>
          </a:p>
        </p:txBody>
      </p:sp>
      <p:pic>
        <p:nvPicPr>
          <p:cNvPr id="71" name="Graphic 70" descr="Database outline">
            <a:extLst>
              <a:ext uri="{FF2B5EF4-FFF2-40B4-BE49-F238E27FC236}">
                <a16:creationId xmlns:a16="http://schemas.microsoft.com/office/drawing/2014/main" id="{4FE83B78-EEE7-A0F3-9B24-814B615378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1796" y="2531615"/>
            <a:ext cx="914400" cy="914400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A2731E-2973-C4EC-B8FC-C1E3522A6C6A}"/>
              </a:ext>
            </a:extLst>
          </p:cNvPr>
          <p:cNvCxnSpPr>
            <a:cxnSpLocks/>
          </p:cNvCxnSpPr>
          <p:nvPr/>
        </p:nvCxnSpPr>
        <p:spPr>
          <a:xfrm flipH="1">
            <a:off x="1323672" y="2594892"/>
            <a:ext cx="329958" cy="2210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7826C90-B148-E839-3010-65F374D74004}"/>
              </a:ext>
            </a:extLst>
          </p:cNvPr>
          <p:cNvSpPr txBox="1"/>
          <p:nvPr/>
        </p:nvSpPr>
        <p:spPr>
          <a:xfrm>
            <a:off x="164005" y="3455551"/>
            <a:ext cx="1605976" cy="49244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SG" sz="1600" dirty="0">
                <a:solidFill>
                  <a:srgbClr val="FF0000"/>
                </a:solidFill>
              </a:rPr>
              <a:t>fall samples with timestamp</a:t>
            </a:r>
          </a:p>
        </p:txBody>
      </p:sp>
      <p:pic>
        <p:nvPicPr>
          <p:cNvPr id="78" name="Graphic 77" descr="User outline">
            <a:extLst>
              <a:ext uri="{FF2B5EF4-FFF2-40B4-BE49-F238E27FC236}">
                <a16:creationId xmlns:a16="http://schemas.microsoft.com/office/drawing/2014/main" id="{64E69C35-A352-3938-4CD7-C651FD948A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2774" y="4396487"/>
            <a:ext cx="492443" cy="492443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F718CF1-8E10-BF9F-B1F5-490A82CDE77B}"/>
              </a:ext>
            </a:extLst>
          </p:cNvPr>
          <p:cNvCxnSpPr>
            <a:cxnSpLocks/>
          </p:cNvCxnSpPr>
          <p:nvPr/>
        </p:nvCxnSpPr>
        <p:spPr>
          <a:xfrm flipV="1">
            <a:off x="908995" y="4015855"/>
            <a:ext cx="0" cy="369636"/>
          </a:xfrm>
          <a:prstGeom prst="straightConnector1">
            <a:avLst/>
          </a:prstGeom>
          <a:ln w="3175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D479C-A8BA-D38D-5890-F6885FC0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23320"/>
      </p:ext>
    </p:extLst>
  </p:cSld>
  <p:clrMapOvr>
    <a:masterClrMapping/>
  </p:clrMapOvr>
  <p:transition spd="slow" advTm="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CF9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 animBg="1"/>
      <p:bldP spid="48" grpId="0"/>
      <p:bldP spid="53" grpId="0"/>
      <p:bldP spid="54" grpId="0"/>
      <p:bldP spid="57" grpId="0" animBg="1"/>
      <p:bldP spid="57" grpId="1" animBg="1"/>
      <p:bldP spid="68" grpId="0" animBg="1"/>
      <p:bldP spid="70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椭圆 79"/>
          <p:cNvSpPr/>
          <p:nvPr/>
        </p:nvSpPr>
        <p:spPr>
          <a:xfrm>
            <a:off x="5275181" y="2868460"/>
            <a:ext cx="1566174" cy="34289"/>
          </a:xfrm>
          <a:prstGeom prst="ellipse">
            <a:avLst/>
          </a:prstGeom>
          <a:gradFill>
            <a:gsLst>
              <a:gs pos="100000">
                <a:schemeClr val="bg1">
                  <a:lumMod val="75000"/>
                  <a:alpha val="17000"/>
                </a:schemeClr>
              </a:gs>
              <a:gs pos="24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2496121" y="1905511"/>
            <a:ext cx="4310553" cy="34289"/>
            <a:chOff x="1172471" y="1676076"/>
            <a:chExt cx="5747404" cy="45719"/>
          </a:xfrm>
        </p:grpSpPr>
        <p:sp>
          <p:nvSpPr>
            <p:cNvPr id="98" name="椭圆 97"/>
            <p:cNvSpPr/>
            <p:nvPr/>
          </p:nvSpPr>
          <p:spPr>
            <a:xfrm>
              <a:off x="4024402" y="1676076"/>
              <a:ext cx="2895473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1172471" y="1676076"/>
              <a:ext cx="2895473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496121" y="3814627"/>
            <a:ext cx="4310553" cy="34289"/>
            <a:chOff x="1172471" y="1676076"/>
            <a:chExt cx="5747404" cy="45719"/>
          </a:xfrm>
        </p:grpSpPr>
        <p:sp>
          <p:nvSpPr>
            <p:cNvPr id="96" name="椭圆 95"/>
            <p:cNvSpPr/>
            <p:nvPr/>
          </p:nvSpPr>
          <p:spPr>
            <a:xfrm>
              <a:off x="4024402" y="1676076"/>
              <a:ext cx="2895473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1172471" y="1676076"/>
              <a:ext cx="2895473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24444" y="1726552"/>
            <a:ext cx="1527752" cy="1162649"/>
            <a:chOff x="2924444" y="1726552"/>
            <a:chExt cx="1527752" cy="1162649"/>
          </a:xfrm>
        </p:grpSpPr>
        <p:sp>
          <p:nvSpPr>
            <p:cNvPr id="76" name="任意多边形 75"/>
            <p:cNvSpPr/>
            <p:nvPr/>
          </p:nvSpPr>
          <p:spPr>
            <a:xfrm>
              <a:off x="4152127" y="1754495"/>
              <a:ext cx="300069" cy="173838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343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2924444" y="1726552"/>
              <a:ext cx="1512724" cy="1162649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16965"/>
                <a:gd name="connsiteY0" fmla="*/ 1568040 h 1568040"/>
                <a:gd name="connsiteX1" fmla="*/ 937405 w 2016965"/>
                <a:gd name="connsiteY1" fmla="*/ 0 h 1568040"/>
                <a:gd name="connsiteX2" fmla="*/ 1921513 w 2016965"/>
                <a:gd name="connsiteY2" fmla="*/ 24603 h 1568040"/>
                <a:gd name="connsiteX3" fmla="*/ 2016965 w 2016965"/>
                <a:gd name="connsiteY3" fmla="*/ 118448 h 1568040"/>
                <a:gd name="connsiteX4" fmla="*/ 1019414 w 2016965"/>
                <a:gd name="connsiteY4" fmla="*/ 1566371 h 1568040"/>
                <a:gd name="connsiteX5" fmla="*/ 0 w 2016965"/>
                <a:gd name="connsiteY5" fmla="*/ 1568040 h 1568040"/>
                <a:gd name="connsiteX0" fmla="*/ 0 w 2016965"/>
                <a:gd name="connsiteY0" fmla="*/ 1550198 h 1550198"/>
                <a:gd name="connsiteX1" fmla="*/ 932945 w 2016965"/>
                <a:gd name="connsiteY1" fmla="*/ 0 h 1550198"/>
                <a:gd name="connsiteX2" fmla="*/ 1921513 w 2016965"/>
                <a:gd name="connsiteY2" fmla="*/ 6761 h 1550198"/>
                <a:gd name="connsiteX3" fmla="*/ 2016965 w 2016965"/>
                <a:gd name="connsiteY3" fmla="*/ 100606 h 1550198"/>
                <a:gd name="connsiteX4" fmla="*/ 1019414 w 2016965"/>
                <a:gd name="connsiteY4" fmla="*/ 1548529 h 1550198"/>
                <a:gd name="connsiteX5" fmla="*/ 0 w 2016965"/>
                <a:gd name="connsiteY5" fmla="*/ 1550198 h 15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E1CF9A"/>
                </a:gs>
                <a:gs pos="0">
                  <a:srgbClr val="E1CF9A"/>
                </a:gs>
                <a:gs pos="8000">
                  <a:schemeClr val="accent2">
                    <a:lumMod val="20000"/>
                    <a:lumOff val="80000"/>
                  </a:schemeClr>
                </a:gs>
                <a:gs pos="86000">
                  <a:srgbClr val="E1CF9A"/>
                </a:gs>
                <a:gs pos="99000">
                  <a:srgbClr val="E1CF9A"/>
                </a:gs>
                <a:gs pos="92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42115" y="2868460"/>
            <a:ext cx="2010081" cy="1179860"/>
            <a:chOff x="2442115" y="2868460"/>
            <a:chExt cx="2010081" cy="1179860"/>
          </a:xfrm>
        </p:grpSpPr>
        <p:sp>
          <p:nvSpPr>
            <p:cNvPr id="70" name="任意多边形 69"/>
            <p:cNvSpPr/>
            <p:nvPr/>
          </p:nvSpPr>
          <p:spPr>
            <a:xfrm flipV="1">
              <a:off x="4152127" y="3840631"/>
              <a:ext cx="300069" cy="173838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343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2442115" y="2868460"/>
              <a:ext cx="1566174" cy="3428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78"/>
            <p:cNvSpPr/>
            <p:nvPr/>
          </p:nvSpPr>
          <p:spPr>
            <a:xfrm flipV="1">
              <a:off x="2921995" y="2880735"/>
              <a:ext cx="1515173" cy="1167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0231"/>
                <a:gd name="connsiteY0" fmla="*/ 1554978 h 1566371"/>
                <a:gd name="connsiteX1" fmla="*/ 940671 w 2020231"/>
                <a:gd name="connsiteY1" fmla="*/ 0 h 1566371"/>
                <a:gd name="connsiteX2" fmla="*/ 1924779 w 2020231"/>
                <a:gd name="connsiteY2" fmla="*/ 24603 h 1566371"/>
                <a:gd name="connsiteX3" fmla="*/ 2020231 w 2020231"/>
                <a:gd name="connsiteY3" fmla="*/ 118448 h 1566371"/>
                <a:gd name="connsiteX4" fmla="*/ 1022680 w 2020231"/>
                <a:gd name="connsiteY4" fmla="*/ 1566371 h 1566371"/>
                <a:gd name="connsiteX5" fmla="*/ 0 w 2020231"/>
                <a:gd name="connsiteY5" fmla="*/ 1554978 h 1566371"/>
                <a:gd name="connsiteX0" fmla="*/ 0 w 2020231"/>
                <a:gd name="connsiteY0" fmla="*/ 1545387 h 1556780"/>
                <a:gd name="connsiteX1" fmla="*/ 931079 w 2020231"/>
                <a:gd name="connsiteY1" fmla="*/ 0 h 1556780"/>
                <a:gd name="connsiteX2" fmla="*/ 1924779 w 2020231"/>
                <a:gd name="connsiteY2" fmla="*/ 15012 h 1556780"/>
                <a:gd name="connsiteX3" fmla="*/ 2020231 w 2020231"/>
                <a:gd name="connsiteY3" fmla="*/ 108857 h 1556780"/>
                <a:gd name="connsiteX4" fmla="*/ 1022680 w 2020231"/>
                <a:gd name="connsiteY4" fmla="*/ 1556780 h 1556780"/>
                <a:gd name="connsiteX5" fmla="*/ 0 w 2020231"/>
                <a:gd name="connsiteY5" fmla="*/ 1545387 h 15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E1CF9A"/>
                </a:gs>
                <a:gs pos="0">
                  <a:srgbClr val="E1CF9A"/>
                </a:gs>
                <a:gs pos="8000">
                  <a:schemeClr val="accent2">
                    <a:lumMod val="20000"/>
                    <a:lumOff val="80000"/>
                  </a:schemeClr>
                </a:gs>
                <a:gs pos="86000">
                  <a:srgbClr val="E1CF9A"/>
                </a:gs>
                <a:gs pos="100000">
                  <a:srgbClr val="E1CF9A"/>
                </a:gs>
                <a:gs pos="94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27984" y="2891673"/>
            <a:ext cx="1899109" cy="1156647"/>
            <a:chOff x="4700618" y="2891079"/>
            <a:chExt cx="1533282" cy="1146587"/>
          </a:xfrm>
        </p:grpSpPr>
        <p:sp>
          <p:nvSpPr>
            <p:cNvPr id="69" name="任意多边形 68"/>
            <p:cNvSpPr/>
            <p:nvPr/>
          </p:nvSpPr>
          <p:spPr>
            <a:xfrm flipH="1" flipV="1">
              <a:off x="4700618" y="3840631"/>
              <a:ext cx="300069" cy="173838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343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flipH="1" flipV="1">
              <a:off x="4716277" y="2891079"/>
              <a:ext cx="1517623" cy="114658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1994106"/>
                <a:gd name="connsiteY0" fmla="*/ 1564775 h 1566371"/>
                <a:gd name="connsiteX1" fmla="*/ 914546 w 1994106"/>
                <a:gd name="connsiteY1" fmla="*/ 0 h 1566371"/>
                <a:gd name="connsiteX2" fmla="*/ 1898654 w 1994106"/>
                <a:gd name="connsiteY2" fmla="*/ 24603 h 1566371"/>
                <a:gd name="connsiteX3" fmla="*/ 1994106 w 1994106"/>
                <a:gd name="connsiteY3" fmla="*/ 118448 h 1566371"/>
                <a:gd name="connsiteX4" fmla="*/ 996555 w 1994106"/>
                <a:gd name="connsiteY4" fmla="*/ 1566371 h 1566371"/>
                <a:gd name="connsiteX5" fmla="*/ 0 w 1994106"/>
                <a:gd name="connsiteY5" fmla="*/ 1564775 h 1566371"/>
                <a:gd name="connsiteX0" fmla="*/ 0 w 2010434"/>
                <a:gd name="connsiteY0" fmla="*/ 1564775 h 1566371"/>
                <a:gd name="connsiteX1" fmla="*/ 930874 w 2010434"/>
                <a:gd name="connsiteY1" fmla="*/ 0 h 1566371"/>
                <a:gd name="connsiteX2" fmla="*/ 1914982 w 2010434"/>
                <a:gd name="connsiteY2" fmla="*/ 24603 h 1566371"/>
                <a:gd name="connsiteX3" fmla="*/ 2010434 w 2010434"/>
                <a:gd name="connsiteY3" fmla="*/ 118448 h 1566371"/>
                <a:gd name="connsiteX4" fmla="*/ 1012883 w 2010434"/>
                <a:gd name="connsiteY4" fmla="*/ 1566371 h 1566371"/>
                <a:gd name="connsiteX5" fmla="*/ 0 w 2010434"/>
                <a:gd name="connsiteY5" fmla="*/ 1564775 h 1566371"/>
                <a:gd name="connsiteX0" fmla="*/ 0 w 2023497"/>
                <a:gd name="connsiteY0" fmla="*/ 1519055 h 1566371"/>
                <a:gd name="connsiteX1" fmla="*/ 943937 w 2023497"/>
                <a:gd name="connsiteY1" fmla="*/ 0 h 1566371"/>
                <a:gd name="connsiteX2" fmla="*/ 1928045 w 2023497"/>
                <a:gd name="connsiteY2" fmla="*/ 24603 h 1566371"/>
                <a:gd name="connsiteX3" fmla="*/ 2023497 w 2023497"/>
                <a:gd name="connsiteY3" fmla="*/ 118448 h 1566371"/>
                <a:gd name="connsiteX4" fmla="*/ 1025946 w 2023497"/>
                <a:gd name="connsiteY4" fmla="*/ 1566371 h 1566371"/>
                <a:gd name="connsiteX5" fmla="*/ 0 w 2023497"/>
                <a:gd name="connsiteY5" fmla="*/ 1519055 h 1566371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491259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504322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29212 w 2023497"/>
                <a:gd name="connsiteY4" fmla="*/ 1507588 h 1519055"/>
                <a:gd name="connsiteX5" fmla="*/ 0 w 2023497"/>
                <a:gd name="connsiteY5" fmla="*/ 1519055 h 1519055"/>
                <a:gd name="connsiteX0" fmla="*/ 0 w 2023497"/>
                <a:gd name="connsiteY0" fmla="*/ 1519055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19055 h 1548476"/>
                <a:gd name="connsiteX0" fmla="*/ 0 w 2023497"/>
                <a:gd name="connsiteY0" fmla="*/ 1537640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37640 h 1548476"/>
                <a:gd name="connsiteX0" fmla="*/ 0 w 2023497"/>
                <a:gd name="connsiteY0" fmla="*/ 1545841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45841 h 1548476"/>
                <a:gd name="connsiteX0" fmla="*/ 0 w 2023497"/>
                <a:gd name="connsiteY0" fmla="*/ 1545841 h 1560778"/>
                <a:gd name="connsiteX1" fmla="*/ 943937 w 2023497"/>
                <a:gd name="connsiteY1" fmla="*/ 0 h 1560778"/>
                <a:gd name="connsiteX2" fmla="*/ 1928045 w 2023497"/>
                <a:gd name="connsiteY2" fmla="*/ 24603 h 1560778"/>
                <a:gd name="connsiteX3" fmla="*/ 2023497 w 2023497"/>
                <a:gd name="connsiteY3" fmla="*/ 118448 h 1560778"/>
                <a:gd name="connsiteX4" fmla="*/ 1013194 w 2023497"/>
                <a:gd name="connsiteY4" fmla="*/ 1560778 h 1560778"/>
                <a:gd name="connsiteX5" fmla="*/ 0 w 2023497"/>
                <a:gd name="connsiteY5" fmla="*/ 1545841 h 1560778"/>
                <a:gd name="connsiteX0" fmla="*/ 0 w 2023497"/>
                <a:gd name="connsiteY0" fmla="*/ 1545841 h 1545841"/>
                <a:gd name="connsiteX1" fmla="*/ 943937 w 2023497"/>
                <a:gd name="connsiteY1" fmla="*/ 0 h 1545841"/>
                <a:gd name="connsiteX2" fmla="*/ 1928045 w 2023497"/>
                <a:gd name="connsiteY2" fmla="*/ 24603 h 1545841"/>
                <a:gd name="connsiteX3" fmla="*/ 2023497 w 2023497"/>
                <a:gd name="connsiteY3" fmla="*/ 118448 h 1545841"/>
                <a:gd name="connsiteX4" fmla="*/ 1013194 w 2023497"/>
                <a:gd name="connsiteY4" fmla="*/ 1544377 h 1545841"/>
                <a:gd name="connsiteX5" fmla="*/ 0 w 2023497"/>
                <a:gd name="connsiteY5" fmla="*/ 1545841 h 1545841"/>
                <a:gd name="connsiteX0" fmla="*/ 0 w 2023497"/>
                <a:gd name="connsiteY0" fmla="*/ 1545841 h 1552578"/>
                <a:gd name="connsiteX1" fmla="*/ 943937 w 2023497"/>
                <a:gd name="connsiteY1" fmla="*/ 0 h 1552578"/>
                <a:gd name="connsiteX2" fmla="*/ 1928045 w 2023497"/>
                <a:gd name="connsiteY2" fmla="*/ 24603 h 1552578"/>
                <a:gd name="connsiteX3" fmla="*/ 2023497 w 2023497"/>
                <a:gd name="connsiteY3" fmla="*/ 118448 h 1552578"/>
                <a:gd name="connsiteX4" fmla="*/ 1009093 w 2023497"/>
                <a:gd name="connsiteY4" fmla="*/ 1552578 h 1552578"/>
                <a:gd name="connsiteX5" fmla="*/ 0 w 2023497"/>
                <a:gd name="connsiteY5" fmla="*/ 1545841 h 1552578"/>
                <a:gd name="connsiteX0" fmla="*/ 0 w 2023497"/>
                <a:gd name="connsiteY0" fmla="*/ 1522046 h 1528783"/>
                <a:gd name="connsiteX1" fmla="*/ 930340 w 2023497"/>
                <a:gd name="connsiteY1" fmla="*/ 0 h 1528783"/>
                <a:gd name="connsiteX2" fmla="*/ 1928045 w 2023497"/>
                <a:gd name="connsiteY2" fmla="*/ 808 h 1528783"/>
                <a:gd name="connsiteX3" fmla="*/ 2023497 w 2023497"/>
                <a:gd name="connsiteY3" fmla="*/ 94653 h 1528783"/>
                <a:gd name="connsiteX4" fmla="*/ 1009093 w 2023497"/>
                <a:gd name="connsiteY4" fmla="*/ 1528783 h 1528783"/>
                <a:gd name="connsiteX5" fmla="*/ 0 w 2023497"/>
                <a:gd name="connsiteY5" fmla="*/ 1522046 h 152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E1CF9A"/>
                </a:gs>
                <a:gs pos="0">
                  <a:srgbClr val="E1CF9A"/>
                </a:gs>
                <a:gs pos="8000">
                  <a:schemeClr val="accent2">
                    <a:lumMod val="20000"/>
                    <a:lumOff val="80000"/>
                  </a:schemeClr>
                </a:gs>
                <a:gs pos="87000">
                  <a:srgbClr val="E1CF9A"/>
                </a:gs>
                <a:gs pos="100000">
                  <a:srgbClr val="E1CF9A"/>
                </a:gs>
                <a:gs pos="94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00618" y="1726553"/>
            <a:ext cx="1532944" cy="1168410"/>
            <a:chOff x="4700618" y="1726553"/>
            <a:chExt cx="1532944" cy="1168410"/>
          </a:xfrm>
        </p:grpSpPr>
        <p:sp>
          <p:nvSpPr>
            <p:cNvPr id="71" name="任意多边形 70"/>
            <p:cNvSpPr/>
            <p:nvPr/>
          </p:nvSpPr>
          <p:spPr>
            <a:xfrm flipH="1">
              <a:off x="4700618" y="1754495"/>
              <a:ext cx="300069" cy="173838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343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flipH="1">
              <a:off x="4716277" y="1726553"/>
              <a:ext cx="1517285" cy="1168410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6763"/>
                <a:gd name="connsiteY0" fmla="*/ 1574572 h 1589231"/>
                <a:gd name="connsiteX1" fmla="*/ 947203 w 2026763"/>
                <a:gd name="connsiteY1" fmla="*/ 0 h 1589231"/>
                <a:gd name="connsiteX2" fmla="*/ 1931311 w 2026763"/>
                <a:gd name="connsiteY2" fmla="*/ 24603 h 1589231"/>
                <a:gd name="connsiteX3" fmla="*/ 2026763 w 2026763"/>
                <a:gd name="connsiteY3" fmla="*/ 118448 h 1589231"/>
                <a:gd name="connsiteX4" fmla="*/ 1029212 w 2026763"/>
                <a:gd name="connsiteY4" fmla="*/ 1589231 h 1589231"/>
                <a:gd name="connsiteX5" fmla="*/ 0 w 2026763"/>
                <a:gd name="connsiteY5" fmla="*/ 1574572 h 1589231"/>
                <a:gd name="connsiteX0" fmla="*/ 0 w 2026763"/>
                <a:gd name="connsiteY0" fmla="*/ 1574572 h 1601616"/>
                <a:gd name="connsiteX1" fmla="*/ 947203 w 2026763"/>
                <a:gd name="connsiteY1" fmla="*/ 0 h 1601616"/>
                <a:gd name="connsiteX2" fmla="*/ 1931311 w 2026763"/>
                <a:gd name="connsiteY2" fmla="*/ 24603 h 1601616"/>
                <a:gd name="connsiteX3" fmla="*/ 2026763 w 2026763"/>
                <a:gd name="connsiteY3" fmla="*/ 118448 h 1601616"/>
                <a:gd name="connsiteX4" fmla="*/ 1029212 w 2026763"/>
                <a:gd name="connsiteY4" fmla="*/ 1589231 h 1601616"/>
                <a:gd name="connsiteX5" fmla="*/ 0 w 2026763"/>
                <a:gd name="connsiteY5" fmla="*/ 1574572 h 1601616"/>
                <a:gd name="connsiteX0" fmla="*/ 0 w 2026763"/>
                <a:gd name="connsiteY0" fmla="*/ 1574572 h 1593194"/>
                <a:gd name="connsiteX1" fmla="*/ 947203 w 2026763"/>
                <a:gd name="connsiteY1" fmla="*/ 0 h 1593194"/>
                <a:gd name="connsiteX2" fmla="*/ 1931311 w 2026763"/>
                <a:gd name="connsiteY2" fmla="*/ 24603 h 1593194"/>
                <a:gd name="connsiteX3" fmla="*/ 2026763 w 2026763"/>
                <a:gd name="connsiteY3" fmla="*/ 118448 h 1593194"/>
                <a:gd name="connsiteX4" fmla="*/ 1029212 w 2026763"/>
                <a:gd name="connsiteY4" fmla="*/ 1589231 h 1593194"/>
                <a:gd name="connsiteX5" fmla="*/ 0 w 2026763"/>
                <a:gd name="connsiteY5" fmla="*/ 1574572 h 1593194"/>
                <a:gd name="connsiteX0" fmla="*/ 0 w 2023046"/>
                <a:gd name="connsiteY0" fmla="*/ 1563421 h 1589231"/>
                <a:gd name="connsiteX1" fmla="*/ 943486 w 2023046"/>
                <a:gd name="connsiteY1" fmla="*/ 0 h 1589231"/>
                <a:gd name="connsiteX2" fmla="*/ 1927594 w 2023046"/>
                <a:gd name="connsiteY2" fmla="*/ 24603 h 1589231"/>
                <a:gd name="connsiteX3" fmla="*/ 2023046 w 2023046"/>
                <a:gd name="connsiteY3" fmla="*/ 118448 h 1589231"/>
                <a:gd name="connsiteX4" fmla="*/ 1025495 w 2023046"/>
                <a:gd name="connsiteY4" fmla="*/ 1589231 h 1589231"/>
                <a:gd name="connsiteX5" fmla="*/ 0 w 2023046"/>
                <a:gd name="connsiteY5" fmla="*/ 1563421 h 1589231"/>
                <a:gd name="connsiteX0" fmla="*/ 0 w 2023046"/>
                <a:gd name="connsiteY0" fmla="*/ 1563421 h 1574847"/>
                <a:gd name="connsiteX1" fmla="*/ 943486 w 2023046"/>
                <a:gd name="connsiteY1" fmla="*/ 0 h 1574847"/>
                <a:gd name="connsiteX2" fmla="*/ 1927594 w 2023046"/>
                <a:gd name="connsiteY2" fmla="*/ 24603 h 1574847"/>
                <a:gd name="connsiteX3" fmla="*/ 2023046 w 2023046"/>
                <a:gd name="connsiteY3" fmla="*/ 118448 h 1574847"/>
                <a:gd name="connsiteX4" fmla="*/ 1029212 w 2023046"/>
                <a:gd name="connsiteY4" fmla="*/ 1548343 h 1574847"/>
                <a:gd name="connsiteX5" fmla="*/ 0 w 2023046"/>
                <a:gd name="connsiteY5" fmla="*/ 1563421 h 1574847"/>
                <a:gd name="connsiteX0" fmla="*/ 0 w 2023046"/>
                <a:gd name="connsiteY0" fmla="*/ 1563421 h 1563421"/>
                <a:gd name="connsiteX1" fmla="*/ 943486 w 2023046"/>
                <a:gd name="connsiteY1" fmla="*/ 0 h 1563421"/>
                <a:gd name="connsiteX2" fmla="*/ 1927594 w 2023046"/>
                <a:gd name="connsiteY2" fmla="*/ 24603 h 1563421"/>
                <a:gd name="connsiteX3" fmla="*/ 2023046 w 2023046"/>
                <a:gd name="connsiteY3" fmla="*/ 118448 h 1563421"/>
                <a:gd name="connsiteX4" fmla="*/ 1029212 w 2023046"/>
                <a:gd name="connsiteY4" fmla="*/ 1548343 h 1563421"/>
                <a:gd name="connsiteX5" fmla="*/ 0 w 2023046"/>
                <a:gd name="connsiteY5" fmla="*/ 1563421 h 1563421"/>
                <a:gd name="connsiteX0" fmla="*/ 0 w 2023046"/>
                <a:gd name="connsiteY0" fmla="*/ 1563421 h 1568845"/>
                <a:gd name="connsiteX1" fmla="*/ 943486 w 2023046"/>
                <a:gd name="connsiteY1" fmla="*/ 0 h 1568845"/>
                <a:gd name="connsiteX2" fmla="*/ 1927594 w 2023046"/>
                <a:gd name="connsiteY2" fmla="*/ 24603 h 1568845"/>
                <a:gd name="connsiteX3" fmla="*/ 2023046 w 2023046"/>
                <a:gd name="connsiteY3" fmla="*/ 118448 h 1568845"/>
                <a:gd name="connsiteX4" fmla="*/ 1012811 w 2023046"/>
                <a:gd name="connsiteY4" fmla="*/ 1568845 h 1568845"/>
                <a:gd name="connsiteX5" fmla="*/ 0 w 2023046"/>
                <a:gd name="connsiteY5" fmla="*/ 1563421 h 1568845"/>
                <a:gd name="connsiteX0" fmla="*/ 0 w 2023046"/>
                <a:gd name="connsiteY0" fmla="*/ 1575722 h 1575722"/>
                <a:gd name="connsiteX1" fmla="*/ 943486 w 2023046"/>
                <a:gd name="connsiteY1" fmla="*/ 0 h 1575722"/>
                <a:gd name="connsiteX2" fmla="*/ 1927594 w 2023046"/>
                <a:gd name="connsiteY2" fmla="*/ 24603 h 1575722"/>
                <a:gd name="connsiteX3" fmla="*/ 2023046 w 2023046"/>
                <a:gd name="connsiteY3" fmla="*/ 118448 h 1575722"/>
                <a:gd name="connsiteX4" fmla="*/ 1012811 w 2023046"/>
                <a:gd name="connsiteY4" fmla="*/ 1568845 h 1575722"/>
                <a:gd name="connsiteX5" fmla="*/ 0 w 2023046"/>
                <a:gd name="connsiteY5" fmla="*/ 1575722 h 1575722"/>
                <a:gd name="connsiteX0" fmla="*/ 0 w 2023046"/>
                <a:gd name="connsiteY0" fmla="*/ 1557880 h 1557880"/>
                <a:gd name="connsiteX1" fmla="*/ 947947 w 2023046"/>
                <a:gd name="connsiteY1" fmla="*/ 0 h 1557880"/>
                <a:gd name="connsiteX2" fmla="*/ 1927594 w 2023046"/>
                <a:gd name="connsiteY2" fmla="*/ 6761 h 1557880"/>
                <a:gd name="connsiteX3" fmla="*/ 2023046 w 2023046"/>
                <a:gd name="connsiteY3" fmla="*/ 100606 h 1557880"/>
                <a:gd name="connsiteX4" fmla="*/ 1012811 w 2023046"/>
                <a:gd name="connsiteY4" fmla="*/ 1551003 h 1557880"/>
                <a:gd name="connsiteX5" fmla="*/ 0 w 2023046"/>
                <a:gd name="connsiteY5" fmla="*/ 1557880 h 15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E1CF9A"/>
                </a:gs>
                <a:gs pos="0">
                  <a:srgbClr val="E1CF9A"/>
                </a:gs>
                <a:gs pos="8000">
                  <a:schemeClr val="accent2">
                    <a:lumMod val="20000"/>
                    <a:lumOff val="80000"/>
                  </a:schemeClr>
                </a:gs>
                <a:gs pos="86000">
                  <a:srgbClr val="E1CF9A"/>
                </a:gs>
                <a:gs pos="99000">
                  <a:srgbClr val="E1CF9A"/>
                </a:gs>
                <a:gs pos="94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316644" y="2105004"/>
            <a:ext cx="1612099" cy="930078"/>
          </a:xfrm>
          <a:prstGeom prst="rect">
            <a:avLst/>
          </a:prstGeom>
          <a:noFill/>
        </p:spPr>
        <p:txBody>
          <a:bodyPr wrap="square" lIns="70564" tIns="35282" rIns="70564" bIns="3528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>
                    <a:lumMod val="85000"/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</a:rPr>
              <a:t>Limited by ambient loudness(&lt;40dB SPL) and sensing range (&lt;4.5m). </a:t>
            </a:r>
            <a:endParaRPr lang="zh-CN" altLang="en-US" sz="1100" dirty="0">
              <a:solidFill>
                <a:schemeClr val="bg1">
                  <a:lumMod val="85000"/>
                  <a:alpha val="99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22407" y="1796215"/>
            <a:ext cx="1624643" cy="302086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r>
              <a:rPr lang="en-SG" altLang="zh-CN" sz="15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Acoustic-based</a:t>
            </a:r>
            <a:endParaRPr lang="zh-CN" altLang="en-US" sz="1500" b="1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60301" y="2105004"/>
            <a:ext cx="1612099" cy="710018"/>
          </a:xfrm>
          <a:prstGeom prst="rect">
            <a:avLst/>
          </a:prstGeom>
          <a:noFill/>
        </p:spPr>
        <p:txBody>
          <a:bodyPr wrap="square" lIns="70564" tIns="35282" rIns="70564" bIns="3528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SG" altLang="zh-CN" sz="1100" dirty="0">
                <a:solidFill>
                  <a:schemeClr val="bg1">
                    <a:lumMod val="85000"/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</a:rPr>
              <a:t>not user-friendly: need carry and charge.</a:t>
            </a:r>
            <a:endParaRPr lang="zh-CN" altLang="en-US" sz="1100" dirty="0">
              <a:solidFill>
                <a:schemeClr val="bg1">
                  <a:lumMod val="85000"/>
                  <a:alpha val="99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566064" y="1796215"/>
            <a:ext cx="1712167" cy="302086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r>
              <a:rPr lang="en-SG" altLang="zh-CN" sz="15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Wearable-based</a:t>
            </a:r>
            <a:endParaRPr lang="zh-CN" altLang="en-US" sz="1500" b="1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16643" y="3622273"/>
            <a:ext cx="1705143" cy="1150138"/>
          </a:xfrm>
          <a:prstGeom prst="rect">
            <a:avLst/>
          </a:prstGeom>
          <a:noFill/>
        </p:spPr>
        <p:txBody>
          <a:bodyPr wrap="square" lIns="70564" tIns="35282" rIns="70564" bIns="3528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SG" altLang="zh-CN" sz="1100" dirty="0">
                <a:solidFill>
                  <a:schemeClr val="bg1">
                    <a:lumMod val="85000"/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</a:rPr>
              <a:t>Limited by light conditions (dim and occlusions), compromises user privacy.</a:t>
            </a:r>
            <a:r>
              <a:rPr lang="zh-CN" altLang="en-US" sz="1100" dirty="0">
                <a:solidFill>
                  <a:schemeClr val="bg1">
                    <a:lumMod val="85000"/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322407" y="3313484"/>
            <a:ext cx="1397017" cy="302086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r>
              <a:rPr lang="en-SG" altLang="zh-CN" sz="15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Vision-based</a:t>
            </a:r>
            <a:endParaRPr lang="zh-CN" altLang="en-US" sz="1500" b="1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560301" y="3622273"/>
            <a:ext cx="1612099" cy="768047"/>
          </a:xfrm>
          <a:prstGeom prst="rect">
            <a:avLst/>
          </a:prstGeom>
          <a:noFill/>
        </p:spPr>
        <p:txBody>
          <a:bodyPr wrap="square" lIns="70564" tIns="35282" rIns="70564" bIns="3528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SG" altLang="zh-CN" sz="1200" dirty="0">
                <a:solidFill>
                  <a:schemeClr val="bg1"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</a:rPr>
              <a:t>Ubiquitous, non-invasive, privacy preserving</a:t>
            </a:r>
            <a:endParaRPr lang="zh-CN" altLang="en-US" sz="1200" dirty="0">
              <a:solidFill>
                <a:schemeClr val="bg1">
                  <a:alpha val="99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566064" y="3313484"/>
            <a:ext cx="1039547" cy="302086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r>
              <a:rPr lang="en-SG" altLang="zh-CN" sz="1500" b="1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RF-based</a:t>
            </a:r>
            <a:endParaRPr lang="zh-CN" altLang="en-US" sz="1500" b="1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3" name="直接连接符 52"/>
          <p:cNvCxnSpPr>
            <a:cxnSpLocks/>
          </p:cNvCxnSpPr>
          <p:nvPr/>
        </p:nvCxnSpPr>
        <p:spPr>
          <a:xfrm rot="-5400000">
            <a:off x="3021786" y="-866418"/>
            <a:ext cx="0" cy="3852000"/>
          </a:xfrm>
          <a:prstGeom prst="line">
            <a:avLst/>
          </a:prstGeom>
          <a:ln w="19050">
            <a:gradFill>
              <a:gsLst>
                <a:gs pos="50000">
                  <a:srgbClr val="E1CF9A">
                    <a:alpha val="75000"/>
                  </a:srgb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1015616" y="297500"/>
            <a:ext cx="408435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28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Intro &amp; Background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Graphic 22" descr="Splash outline">
            <a:extLst>
              <a:ext uri="{FF2B5EF4-FFF2-40B4-BE49-F238E27FC236}">
                <a16:creationId xmlns:a16="http://schemas.microsoft.com/office/drawing/2014/main" id="{6884921F-A95E-6B58-CFE0-EFC03B286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8933" y="2929931"/>
            <a:ext cx="273169" cy="273169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F6E68FE-4D21-34D0-2269-D72A1868BD3D}"/>
              </a:ext>
            </a:extLst>
          </p:cNvPr>
          <p:cNvGrpSpPr/>
          <p:nvPr/>
        </p:nvGrpSpPr>
        <p:grpSpPr>
          <a:xfrm>
            <a:off x="4045158" y="2361069"/>
            <a:ext cx="1054815" cy="1054815"/>
            <a:chOff x="4100840" y="2346740"/>
            <a:chExt cx="1054815" cy="1054815"/>
          </a:xfrm>
        </p:grpSpPr>
        <p:grpSp>
          <p:nvGrpSpPr>
            <p:cNvPr id="25" name="组合 32">
              <a:extLst>
                <a:ext uri="{FF2B5EF4-FFF2-40B4-BE49-F238E27FC236}">
                  <a16:creationId xmlns:a16="http://schemas.microsoft.com/office/drawing/2014/main" id="{7C4F462D-2D98-9D72-B4A5-FCC7865A1657}"/>
                </a:ext>
              </a:extLst>
            </p:cNvPr>
            <p:cNvGrpSpPr/>
            <p:nvPr/>
          </p:nvGrpSpPr>
          <p:grpSpPr>
            <a:xfrm>
              <a:off x="4100840" y="2346740"/>
              <a:ext cx="1054815" cy="1054815"/>
              <a:chOff x="1535154" y="1313269"/>
              <a:chExt cx="576064" cy="576064"/>
            </a:xfrm>
          </p:grpSpPr>
          <p:sp>
            <p:nvSpPr>
              <p:cNvPr id="27" name="椭圆 34">
                <a:extLst>
                  <a:ext uri="{FF2B5EF4-FFF2-40B4-BE49-F238E27FC236}">
                    <a16:creationId xmlns:a16="http://schemas.microsoft.com/office/drawing/2014/main" id="{94E5A88B-3536-3A8B-125B-40889E91CE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35154" y="1313269"/>
                <a:ext cx="576064" cy="576064"/>
              </a:xfrm>
              <a:prstGeom prst="ellipse">
                <a:avLst/>
              </a:prstGeom>
              <a:noFill/>
              <a:ln w="19050" cap="flat">
                <a:solidFill>
                  <a:srgbClr val="E1CF9A"/>
                </a:solidFill>
                <a:prstDash val="solid"/>
                <a:miter lim="800000"/>
                <a:headEnd/>
                <a:tailEnd/>
              </a:ln>
              <a:effectLst>
                <a:outerShdw blurRad="152400" dist="762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" name="椭圆 35">
                <a:extLst>
                  <a:ext uri="{FF2B5EF4-FFF2-40B4-BE49-F238E27FC236}">
                    <a16:creationId xmlns:a16="http://schemas.microsoft.com/office/drawing/2014/main" id="{41614D14-4CC5-9D36-056D-BD2DE09FF0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2696" y="1350811"/>
                <a:ext cx="500981" cy="500981"/>
              </a:xfrm>
              <a:prstGeom prst="ellipse">
                <a:avLst/>
              </a:prstGeom>
              <a:solidFill>
                <a:srgbClr val="E1CF9A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152400" dist="76200" dir="2700000" sx="102000" sy="102000" algn="tl" rotWithShape="0">
                  <a:prstClr val="black">
                    <a:alpha val="28000"/>
                  </a:prstClr>
                </a:outerShdw>
              </a:effectLst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23A8B80-DC85-C73C-C81D-B4226812E052}"/>
                </a:ext>
              </a:extLst>
            </p:cNvPr>
            <p:cNvGrpSpPr/>
            <p:nvPr/>
          </p:nvGrpSpPr>
          <p:grpSpPr>
            <a:xfrm>
              <a:off x="4244115" y="2503934"/>
              <a:ext cx="772633" cy="725529"/>
              <a:chOff x="2407637" y="3282128"/>
              <a:chExt cx="754444" cy="708449"/>
            </a:xfrm>
          </p:grpSpPr>
          <p:pic>
            <p:nvPicPr>
              <p:cNvPr id="30" name="Graphic 29" descr="Splash outline">
                <a:extLst>
                  <a:ext uri="{FF2B5EF4-FFF2-40B4-BE49-F238E27FC236}">
                    <a16:creationId xmlns:a16="http://schemas.microsoft.com/office/drawing/2014/main" id="{16D0C338-6033-CF95-D915-A5AED5AC9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7637" y="3717408"/>
                <a:ext cx="273169" cy="273169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</p:pic>
          <p:pic>
            <p:nvPicPr>
              <p:cNvPr id="31" name="Picture 3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263E7522-5ED1-9740-504B-5690A09EC7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45" t="34525" r="45838" b="40879"/>
              <a:stretch/>
            </p:blipFill>
            <p:spPr>
              <a:xfrm>
                <a:off x="2438860" y="3282128"/>
                <a:ext cx="723221" cy="641133"/>
              </a:xfrm>
              <a:prstGeom prst="rect">
                <a:avLst/>
              </a:prstGeom>
            </p:spPr>
          </p:pic>
        </p:grpSp>
      </p:grpSp>
      <p:pic>
        <p:nvPicPr>
          <p:cNvPr id="38" name="Graphic 37" descr="Radio microphone with solid fill">
            <a:extLst>
              <a:ext uri="{FF2B5EF4-FFF2-40B4-BE49-F238E27FC236}">
                <a16:creationId xmlns:a16="http://schemas.microsoft.com/office/drawing/2014/main" id="{ED87F68F-F4BA-3316-5CCA-DF3219526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9607" y="2110894"/>
            <a:ext cx="440574" cy="440574"/>
          </a:xfrm>
          <a:prstGeom prst="rect">
            <a:avLst/>
          </a:prstGeom>
        </p:spPr>
      </p:pic>
      <p:pic>
        <p:nvPicPr>
          <p:cNvPr id="42" name="Graphic 41" descr="Security camera with solid fill">
            <a:extLst>
              <a:ext uri="{FF2B5EF4-FFF2-40B4-BE49-F238E27FC236}">
                <a16:creationId xmlns:a16="http://schemas.microsoft.com/office/drawing/2014/main" id="{C1A41FBC-89A0-1362-F2C7-9A9925E234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3951" y="3208367"/>
            <a:ext cx="468000" cy="468000"/>
          </a:xfrm>
          <a:prstGeom prst="rect">
            <a:avLst/>
          </a:prstGeom>
        </p:spPr>
      </p:pic>
      <p:pic>
        <p:nvPicPr>
          <p:cNvPr id="7" name="Graphic 6" descr="Watch with solid fill">
            <a:extLst>
              <a:ext uri="{FF2B5EF4-FFF2-40B4-BE49-F238E27FC236}">
                <a16:creationId xmlns:a16="http://schemas.microsoft.com/office/drawing/2014/main" id="{8DACC90B-9C58-C6F6-E4F5-38F49B609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53744" y="2073876"/>
            <a:ext cx="468000" cy="468000"/>
          </a:xfrm>
          <a:prstGeom prst="rect">
            <a:avLst/>
          </a:prstGeom>
        </p:spPr>
      </p:pic>
      <p:pic>
        <p:nvPicPr>
          <p:cNvPr id="11" name="Graphic 10" descr="Wireless router with solid fill">
            <a:extLst>
              <a:ext uri="{FF2B5EF4-FFF2-40B4-BE49-F238E27FC236}">
                <a16:creationId xmlns:a16="http://schemas.microsoft.com/office/drawing/2014/main" id="{0A100E0F-1120-DA1B-75E7-E8116659BE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50106" y="3067783"/>
            <a:ext cx="754630" cy="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61190"/>
      </p:ext>
    </p:extLst>
  </p:cSld>
  <p:clrMapOvr>
    <a:masterClrMapping/>
  </p:clrMapOvr>
  <p:transition spd="med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接连接符 55"/>
          <p:cNvCxnSpPr/>
          <p:nvPr/>
        </p:nvCxnSpPr>
        <p:spPr>
          <a:xfrm rot="-5400000">
            <a:off x="3059866" y="-812418"/>
            <a:ext cx="0" cy="3744000"/>
          </a:xfrm>
          <a:prstGeom prst="line">
            <a:avLst/>
          </a:prstGeom>
          <a:ln w="19050">
            <a:gradFill>
              <a:gsLst>
                <a:gs pos="50000">
                  <a:srgbClr val="E1CF9A">
                    <a:alpha val="75000"/>
                  </a:srgb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187866" y="281609"/>
            <a:ext cx="3887116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28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Existing RF Solutions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1435599" y="4306005"/>
            <a:ext cx="1678231" cy="202963"/>
          </a:xfrm>
          <a:prstGeom prst="roundRect">
            <a:avLst/>
          </a:prstGeom>
          <a:solidFill>
            <a:srgbClr val="E1CF9A"/>
          </a:solidFill>
          <a:ln>
            <a:solidFill>
              <a:srgbClr val="E1C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SG" altLang="zh-CN" sz="1600" dirty="0">
                <a:solidFill>
                  <a:schemeClr val="tx1">
                    <a:alpha val="99000"/>
                  </a:schemeClr>
                </a:solidFill>
              </a:rPr>
              <a:t>Training Signals</a:t>
            </a:r>
            <a:endParaRPr lang="zh-CN" altLang="en-US" sz="1600" dirty="0">
              <a:solidFill>
                <a:schemeClr val="tx1">
                  <a:alpha val="99000"/>
                </a:schemeClr>
              </a:solidFill>
            </a:endParaRPr>
          </a:p>
        </p:txBody>
      </p:sp>
      <p:grpSp>
        <p:nvGrpSpPr>
          <p:cNvPr id="55" name="组合 54"/>
          <p:cNvGrpSpPr>
            <a:grpSpLocks noChangeAspect="1"/>
          </p:cNvGrpSpPr>
          <p:nvPr/>
        </p:nvGrpSpPr>
        <p:grpSpPr>
          <a:xfrm rot="19800000">
            <a:off x="5951766" y="2110439"/>
            <a:ext cx="720406" cy="687290"/>
            <a:chOff x="3197225" y="3458369"/>
            <a:chExt cx="533400" cy="487363"/>
          </a:xfrm>
          <a:solidFill>
            <a:srgbClr val="E1CF9A">
              <a:alpha val="50000"/>
            </a:srgbClr>
          </a:solidFill>
          <a:scene3d>
            <a:camera prst="orthographicFront">
              <a:rot lat="0" lon="0" rev="21299999"/>
            </a:camera>
            <a:lightRig rig="threePt" dir="t"/>
          </a:scene3d>
        </p:grpSpPr>
        <p:sp>
          <p:nvSpPr>
            <p:cNvPr id="58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Freeform 313"/>
            <p:cNvSpPr>
              <a:spLocks/>
            </p:cNvSpPr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" name="Graphic 3" descr="Wireless router with solid fill">
            <a:extLst>
              <a:ext uri="{FF2B5EF4-FFF2-40B4-BE49-F238E27FC236}">
                <a16:creationId xmlns:a16="http://schemas.microsoft.com/office/drawing/2014/main" id="{37964D60-B8DE-7BBC-9010-71E8650B7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129" y="2354129"/>
            <a:ext cx="914400" cy="914400"/>
          </a:xfrm>
          <a:prstGeom prst="rect">
            <a:avLst/>
          </a:prstGeom>
        </p:spPr>
      </p:pic>
      <p:pic>
        <p:nvPicPr>
          <p:cNvPr id="7" name="Graphic 6" descr="Wireless router with solid fill">
            <a:extLst>
              <a:ext uri="{FF2B5EF4-FFF2-40B4-BE49-F238E27FC236}">
                <a16:creationId xmlns:a16="http://schemas.microsoft.com/office/drawing/2014/main" id="{1F6D33DB-848E-CC4A-8D10-6338C2775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326" y="2354129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D03324-7EC3-9B1C-BD99-4840752ABBA8}"/>
              </a:ext>
            </a:extLst>
          </p:cNvPr>
          <p:cNvSpPr txBox="1"/>
          <p:nvPr/>
        </p:nvSpPr>
        <p:spPr>
          <a:xfrm>
            <a:off x="447465" y="3182134"/>
            <a:ext cx="4375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SG" altLang="zh-CN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Tx</a:t>
            </a:r>
            <a:endParaRPr lang="zh-CN" altLang="en-US" sz="1600" dirty="0">
              <a:solidFill>
                <a:srgbClr val="E1CF9A">
                  <a:alpha val="99000"/>
                </a:srgbClr>
              </a:solidFill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4500B-EB62-05EC-D9A8-0A9A50A046A3}"/>
              </a:ext>
            </a:extLst>
          </p:cNvPr>
          <p:cNvSpPr txBox="1"/>
          <p:nvPr/>
        </p:nvSpPr>
        <p:spPr>
          <a:xfrm>
            <a:off x="8258736" y="3182134"/>
            <a:ext cx="4375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SG" altLang="zh-CN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Rx</a:t>
            </a:r>
            <a:endParaRPr lang="zh-CN" altLang="en-US" sz="1600" dirty="0">
              <a:solidFill>
                <a:srgbClr val="E1CF9A">
                  <a:alpha val="99000"/>
                </a:srgbClr>
              </a:solidFill>
              <a:latin typeface="+mn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C989F3-48E3-4E09-BC61-95C0EB185F56}"/>
              </a:ext>
            </a:extLst>
          </p:cNvPr>
          <p:cNvCxnSpPr>
            <a:cxnSpLocks/>
          </p:cNvCxnSpPr>
          <p:nvPr/>
        </p:nvCxnSpPr>
        <p:spPr>
          <a:xfrm flipH="1" flipV="1">
            <a:off x="5670929" y="1583567"/>
            <a:ext cx="28929" cy="3024000"/>
          </a:xfrm>
          <a:prstGeom prst="line">
            <a:avLst/>
          </a:prstGeom>
          <a:ln w="25400">
            <a:solidFill>
              <a:srgbClr val="E1CF9A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292F53F-DC1E-F4B7-39D8-381940A942A9}"/>
              </a:ext>
            </a:extLst>
          </p:cNvPr>
          <p:cNvGrpSpPr/>
          <p:nvPr/>
        </p:nvGrpSpPr>
        <p:grpSpPr>
          <a:xfrm>
            <a:off x="1168647" y="1923678"/>
            <a:ext cx="2010562" cy="2340118"/>
            <a:chOff x="6629905" y="778731"/>
            <a:chExt cx="2010562" cy="2340118"/>
          </a:xfrm>
        </p:grpSpPr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ABDBB05C-BA4D-2AAA-66FF-684C56EE7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3893" y="1713171"/>
              <a:ext cx="664369" cy="332185"/>
            </a:xfrm>
            <a:prstGeom prst="rect">
              <a:avLst/>
            </a:prstGeom>
          </p:spPr>
        </p:pic>
        <p:pic>
          <p:nvPicPr>
            <p:cNvPr id="30" name="Picture 2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1AC60BB-4365-44F6-BC8B-9D910D4A1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3892" y="2540776"/>
              <a:ext cx="664369" cy="332185"/>
            </a:xfrm>
            <a:prstGeom prst="rect">
              <a:avLst/>
            </a:prstGeom>
          </p:spPr>
        </p:pic>
        <p:pic>
          <p:nvPicPr>
            <p:cNvPr id="33" name="Picture 3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7C7CD00-33B6-C579-C696-025027044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033" y="969486"/>
              <a:ext cx="664369" cy="332185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8550D2D-8089-447B-E16D-596A6AAACB4D}"/>
                </a:ext>
              </a:extLst>
            </p:cNvPr>
            <p:cNvGrpSpPr/>
            <p:nvPr/>
          </p:nvGrpSpPr>
          <p:grpSpPr>
            <a:xfrm>
              <a:off x="6629905" y="798884"/>
              <a:ext cx="1325720" cy="2319965"/>
              <a:chOff x="1378768" y="834530"/>
              <a:chExt cx="1325720" cy="2319965"/>
            </a:xfrm>
          </p:grpSpPr>
          <p:pic>
            <p:nvPicPr>
              <p:cNvPr id="87" name="Picture 86" descr="Icon&#10;&#10;Description automatically generated">
                <a:extLst>
                  <a:ext uri="{FF2B5EF4-FFF2-40B4-BE49-F238E27FC236}">
                    <a16:creationId xmlns:a16="http://schemas.microsoft.com/office/drawing/2014/main" id="{47DA0CA6-6C46-9B23-5427-0792CAE84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5597" y="834530"/>
                <a:ext cx="648000" cy="648000"/>
              </a:xfrm>
              <a:prstGeom prst="rect">
                <a:avLst/>
              </a:prstGeom>
            </p:spPr>
          </p:pic>
          <p:pic>
            <p:nvPicPr>
              <p:cNvPr id="90" name="Graphic 89">
                <a:extLst>
                  <a:ext uri="{FF2B5EF4-FFF2-40B4-BE49-F238E27FC236}">
                    <a16:creationId xmlns:a16="http://schemas.microsoft.com/office/drawing/2014/main" id="{E7C1C1EF-D587-E08D-46EA-762FFFF86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78768" y="1224030"/>
                <a:ext cx="1325720" cy="1325720"/>
              </a:xfrm>
              <a:prstGeom prst="rect">
                <a:avLst/>
              </a:prstGeom>
            </p:spPr>
          </p:pic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EF387D91-8A80-44F7-A0EB-B6B6BA882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535034" y="2146495"/>
                <a:ext cx="1008000" cy="1008000"/>
              </a:xfrm>
              <a:prstGeom prst="rect">
                <a:avLst/>
              </a:prstGeom>
            </p:spPr>
          </p:pic>
        </p:grpSp>
        <p:sp>
          <p:nvSpPr>
            <p:cNvPr id="94" name="五边形 25">
              <a:extLst>
                <a:ext uri="{FF2B5EF4-FFF2-40B4-BE49-F238E27FC236}">
                  <a16:creationId xmlns:a16="http://schemas.microsoft.com/office/drawing/2014/main" id="{8A555809-2AE6-A8E6-F010-9B6BA2C9ECBB}"/>
                </a:ext>
              </a:extLst>
            </p:cNvPr>
            <p:cNvSpPr/>
            <p:nvPr/>
          </p:nvSpPr>
          <p:spPr>
            <a:xfrm>
              <a:off x="6786946" y="778731"/>
              <a:ext cx="1853521" cy="2264911"/>
            </a:xfrm>
            <a:prstGeom prst="homePlate">
              <a:avLst>
                <a:gd name="adj" fmla="val 0"/>
              </a:avLst>
            </a:prstGeom>
            <a:ln w="22225">
              <a:solidFill>
                <a:srgbClr val="E1CF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1" tIns="45716" rIns="91431" bIns="45716"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5FC97A-6CFD-1BDF-3C54-E78F4A91B05F}"/>
              </a:ext>
            </a:extLst>
          </p:cNvPr>
          <p:cNvGrpSpPr/>
          <p:nvPr/>
        </p:nvGrpSpPr>
        <p:grpSpPr>
          <a:xfrm>
            <a:off x="4056017" y="2340098"/>
            <a:ext cx="1018965" cy="1412255"/>
            <a:chOff x="5783856" y="1422984"/>
            <a:chExt cx="1018965" cy="1412255"/>
          </a:xfrm>
        </p:grpSpPr>
        <p:pic>
          <p:nvPicPr>
            <p:cNvPr id="16" name="Picture 15" descr="Diagram&#10;&#10;Description automatically generated">
              <a:extLst>
                <a:ext uri="{FF2B5EF4-FFF2-40B4-BE49-F238E27FC236}">
                  <a16:creationId xmlns:a16="http://schemas.microsoft.com/office/drawing/2014/main" id="{B190CA96-CF29-F5D0-F6B7-17874FE2A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635" y="2341027"/>
              <a:ext cx="664369" cy="332185"/>
            </a:xfrm>
            <a:prstGeom prst="rect">
              <a:avLst/>
            </a:prstGeom>
          </p:spPr>
        </p:pic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C2CC92B5-F458-4E95-2470-6B42269A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783856" y="1422984"/>
              <a:ext cx="1008000" cy="1008000"/>
            </a:xfrm>
            <a:prstGeom prst="rect">
              <a:avLst/>
            </a:prstGeom>
          </p:spPr>
        </p:pic>
        <p:sp>
          <p:nvSpPr>
            <p:cNvPr id="109" name="五边形 25">
              <a:extLst>
                <a:ext uri="{FF2B5EF4-FFF2-40B4-BE49-F238E27FC236}">
                  <a16:creationId xmlns:a16="http://schemas.microsoft.com/office/drawing/2014/main" id="{71B75743-03A8-FFEE-B41D-A241DB703F11}"/>
                </a:ext>
              </a:extLst>
            </p:cNvPr>
            <p:cNvSpPr/>
            <p:nvPr/>
          </p:nvSpPr>
          <p:spPr>
            <a:xfrm>
              <a:off x="5794820" y="1459393"/>
              <a:ext cx="1008001" cy="1375846"/>
            </a:xfrm>
            <a:prstGeom prst="homePlate">
              <a:avLst>
                <a:gd name="adj" fmla="val 0"/>
              </a:avLst>
            </a:prstGeom>
            <a:ln w="22225">
              <a:solidFill>
                <a:srgbClr val="E1CF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1" tIns="45716" rIns="91431" bIns="45716"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/>
            </a:p>
          </p:txBody>
        </p:sp>
      </p:grp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03690CD-9255-84F0-273B-635EC4D3C6FB}"/>
              </a:ext>
            </a:extLst>
          </p:cNvPr>
          <p:cNvCxnSpPr/>
          <p:nvPr/>
        </p:nvCxnSpPr>
        <p:spPr>
          <a:xfrm>
            <a:off x="3265413" y="3046226"/>
            <a:ext cx="720000" cy="0"/>
          </a:xfrm>
          <a:prstGeom prst="straightConnector1">
            <a:avLst/>
          </a:prstGeom>
          <a:ln w="3175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圆角矩形 46">
            <a:extLst>
              <a:ext uri="{FF2B5EF4-FFF2-40B4-BE49-F238E27FC236}">
                <a16:creationId xmlns:a16="http://schemas.microsoft.com/office/drawing/2014/main" id="{C40C319F-2BBB-7D1D-7A1B-0B249AF048F7}"/>
              </a:ext>
            </a:extLst>
          </p:cNvPr>
          <p:cNvSpPr/>
          <p:nvPr/>
        </p:nvSpPr>
        <p:spPr>
          <a:xfrm>
            <a:off x="3731864" y="4306005"/>
            <a:ext cx="1678231" cy="202963"/>
          </a:xfrm>
          <a:prstGeom prst="roundRect">
            <a:avLst/>
          </a:prstGeom>
          <a:solidFill>
            <a:srgbClr val="E1CF9A"/>
          </a:solidFill>
          <a:ln>
            <a:solidFill>
              <a:srgbClr val="E1C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SG" altLang="zh-CN" sz="1600" dirty="0">
                <a:solidFill>
                  <a:schemeClr val="tx1">
                    <a:alpha val="99000"/>
                  </a:schemeClr>
                </a:solidFill>
              </a:rPr>
              <a:t>Learned Template</a:t>
            </a:r>
            <a:endParaRPr lang="zh-CN" altLang="en-US" sz="1600" dirty="0">
              <a:solidFill>
                <a:schemeClr val="tx1">
                  <a:alpha val="99000"/>
                </a:schemeClr>
              </a:solidFill>
            </a:endParaRPr>
          </a:p>
        </p:txBody>
      </p:sp>
      <p:grpSp>
        <p:nvGrpSpPr>
          <p:cNvPr id="118" name="组合 54">
            <a:extLst>
              <a:ext uri="{FF2B5EF4-FFF2-40B4-BE49-F238E27FC236}">
                <a16:creationId xmlns:a16="http://schemas.microsoft.com/office/drawing/2014/main" id="{8632D36D-82C6-F3EE-E4F0-4F456D82EBE7}"/>
              </a:ext>
            </a:extLst>
          </p:cNvPr>
          <p:cNvGrpSpPr>
            <a:grpSpLocks noChangeAspect="1"/>
          </p:cNvGrpSpPr>
          <p:nvPr/>
        </p:nvGrpSpPr>
        <p:grpSpPr>
          <a:xfrm rot="2872033">
            <a:off x="6830850" y="2131686"/>
            <a:ext cx="720406" cy="687290"/>
            <a:chOff x="3197225" y="3458369"/>
            <a:chExt cx="533400" cy="487363"/>
          </a:xfrm>
          <a:solidFill>
            <a:srgbClr val="E1CF9A"/>
          </a:solidFill>
          <a:scene3d>
            <a:camera prst="orthographicFront">
              <a:rot lat="0" lon="0" rev="21299999"/>
            </a:camera>
            <a:lightRig rig="threePt" dir="t"/>
          </a:scene3d>
        </p:grpSpPr>
        <p:sp>
          <p:nvSpPr>
            <p:cNvPr id="119" name="Oval 312">
              <a:extLst>
                <a:ext uri="{FF2B5EF4-FFF2-40B4-BE49-F238E27FC236}">
                  <a16:creationId xmlns:a16="http://schemas.microsoft.com/office/drawing/2014/main" id="{E97C1C8A-21C6-05BC-EF0B-41D3A0EC5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 313">
              <a:extLst>
                <a:ext uri="{FF2B5EF4-FFF2-40B4-BE49-F238E27FC236}">
                  <a16:creationId xmlns:a16="http://schemas.microsoft.com/office/drawing/2014/main" id="{B5CC3DF2-E0E5-2A64-0843-8693EC672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1" name="组合 54">
            <a:extLst>
              <a:ext uri="{FF2B5EF4-FFF2-40B4-BE49-F238E27FC236}">
                <a16:creationId xmlns:a16="http://schemas.microsoft.com/office/drawing/2014/main" id="{0E83BCE5-587C-CB0B-98D4-45858B7FA7AA}"/>
              </a:ext>
            </a:extLst>
          </p:cNvPr>
          <p:cNvGrpSpPr>
            <a:grpSpLocks noChangeAspect="1"/>
          </p:cNvGrpSpPr>
          <p:nvPr/>
        </p:nvGrpSpPr>
        <p:grpSpPr>
          <a:xfrm rot="20697482">
            <a:off x="6439047" y="2084744"/>
            <a:ext cx="720406" cy="687290"/>
            <a:chOff x="3197225" y="3458369"/>
            <a:chExt cx="533400" cy="487363"/>
          </a:xfrm>
          <a:solidFill>
            <a:srgbClr val="E1CF9A">
              <a:alpha val="70000"/>
            </a:srgbClr>
          </a:solidFill>
          <a:scene3d>
            <a:camera prst="orthographicFront">
              <a:rot lat="0" lon="0" rev="21299999"/>
            </a:camera>
            <a:lightRig rig="threePt" dir="t"/>
          </a:scene3d>
        </p:grpSpPr>
        <p:sp>
          <p:nvSpPr>
            <p:cNvPr id="122" name="Oval 312">
              <a:extLst>
                <a:ext uri="{FF2B5EF4-FFF2-40B4-BE49-F238E27FC236}">
                  <a16:creationId xmlns:a16="http://schemas.microsoft.com/office/drawing/2014/main" id="{98D83532-D7BD-CC87-3589-1E52E4717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Freeform 313">
              <a:extLst>
                <a:ext uri="{FF2B5EF4-FFF2-40B4-BE49-F238E27FC236}">
                  <a16:creationId xmlns:a16="http://schemas.microsoft.com/office/drawing/2014/main" id="{210A40AA-0D25-986F-15A6-D03E34B7A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4" name="圆角矩形 46">
            <a:extLst>
              <a:ext uri="{FF2B5EF4-FFF2-40B4-BE49-F238E27FC236}">
                <a16:creationId xmlns:a16="http://schemas.microsoft.com/office/drawing/2014/main" id="{0D842C0D-7E61-60A0-90CF-E7184204E9F2}"/>
              </a:ext>
            </a:extLst>
          </p:cNvPr>
          <p:cNvSpPr/>
          <p:nvPr/>
        </p:nvSpPr>
        <p:spPr>
          <a:xfrm>
            <a:off x="6007608" y="4313003"/>
            <a:ext cx="1678231" cy="202963"/>
          </a:xfrm>
          <a:prstGeom prst="roundRect">
            <a:avLst/>
          </a:prstGeom>
          <a:solidFill>
            <a:srgbClr val="E1CF9A"/>
          </a:solidFill>
          <a:ln>
            <a:solidFill>
              <a:srgbClr val="E1C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SG" altLang="zh-CN" sz="1600" dirty="0">
                <a:solidFill>
                  <a:schemeClr val="tx1">
                    <a:alpha val="99000"/>
                  </a:schemeClr>
                </a:solidFill>
              </a:rPr>
              <a:t>Match Template</a:t>
            </a:r>
            <a:endParaRPr lang="zh-CN" altLang="en-US" sz="1600" dirty="0">
              <a:solidFill>
                <a:schemeClr val="tx1">
                  <a:alpha val="99000"/>
                </a:schemeClr>
              </a:solidFill>
            </a:endParaRPr>
          </a:p>
        </p:txBody>
      </p:sp>
      <p:pic>
        <p:nvPicPr>
          <p:cNvPr id="125" name="Picture 124" descr="Diagram&#10;&#10;Description automatically generated">
            <a:extLst>
              <a:ext uri="{FF2B5EF4-FFF2-40B4-BE49-F238E27FC236}">
                <a16:creationId xmlns:a16="http://schemas.microsoft.com/office/drawing/2014/main" id="{CDBCFBB1-03F4-7E67-AD39-ACE29E294C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08" y="3255979"/>
            <a:ext cx="664369" cy="332185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48675C04-D96A-5914-98D2-F6B7EEF1F657}"/>
              </a:ext>
            </a:extLst>
          </p:cNvPr>
          <p:cNvSpPr txBox="1"/>
          <p:nvPr/>
        </p:nvSpPr>
        <p:spPr>
          <a:xfrm>
            <a:off x="5961974" y="2849346"/>
            <a:ext cx="16948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SG" altLang="zh-CN" dirty="0">
                <a:solidFill>
                  <a:srgbClr val="E1CF9A">
                    <a:alpha val="99000"/>
                  </a:srgbClr>
                </a:solidFill>
                <a:latin typeface="+mn-ea"/>
              </a:rPr>
              <a:t>on-going</a:t>
            </a:r>
            <a:r>
              <a:rPr lang="en-SG" altLang="zh-CN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 fall</a:t>
            </a:r>
            <a:endParaRPr lang="zh-CN" altLang="en-US" sz="1600" dirty="0">
              <a:solidFill>
                <a:srgbClr val="E1CF9A">
                  <a:alpha val="99000"/>
                </a:srgbClr>
              </a:solidFill>
              <a:latin typeface="+mn-ea"/>
            </a:endParaRPr>
          </a:p>
        </p:txBody>
      </p:sp>
      <p:pic>
        <p:nvPicPr>
          <p:cNvPr id="130" name="Picture 129" descr="Diagram&#10;&#10;Description automatically generated">
            <a:extLst>
              <a:ext uri="{FF2B5EF4-FFF2-40B4-BE49-F238E27FC236}">
                <a16:creationId xmlns:a16="http://schemas.microsoft.com/office/drawing/2014/main" id="{1B2F2B4D-29D0-E79A-D108-6656D0969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49705"/>
            <a:ext cx="664369" cy="332185"/>
          </a:xfrm>
          <a:prstGeom prst="rect">
            <a:avLst/>
          </a:prstGeom>
          <a:effectLst>
            <a:reflection stA="95000" dist="50800" dir="5400000" sy="-100000" algn="bl" rotWithShape="0"/>
          </a:effectLst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F9D7367-BBBE-230A-AAD3-9B42B150034A}"/>
              </a:ext>
            </a:extLst>
          </p:cNvPr>
          <p:cNvGrpSpPr/>
          <p:nvPr/>
        </p:nvGrpSpPr>
        <p:grpSpPr>
          <a:xfrm>
            <a:off x="7092280" y="3477254"/>
            <a:ext cx="1694887" cy="636917"/>
            <a:chOff x="7092280" y="3117214"/>
            <a:chExt cx="1694887" cy="636917"/>
          </a:xfrm>
        </p:grpSpPr>
        <p:pic>
          <p:nvPicPr>
            <p:cNvPr id="132" name="Graphic 131" descr="Checkmark with solid fill">
              <a:extLst>
                <a:ext uri="{FF2B5EF4-FFF2-40B4-BE49-F238E27FC236}">
                  <a16:creationId xmlns:a16="http://schemas.microsoft.com/office/drawing/2014/main" id="{03CE2C32-B790-39E9-D1BE-CC373EED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731254" y="3117214"/>
              <a:ext cx="416938" cy="416938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5FBD450-A4EA-CC22-A6A2-D5E5AFCAE697}"/>
                </a:ext>
              </a:extLst>
            </p:cNvPr>
            <p:cNvSpPr txBox="1"/>
            <p:nvPr/>
          </p:nvSpPr>
          <p:spPr>
            <a:xfrm>
              <a:off x="7092280" y="3507910"/>
              <a:ext cx="169488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SG" altLang="zh-CN" dirty="0">
                  <a:solidFill>
                    <a:srgbClr val="E1CF9A">
                      <a:alpha val="99000"/>
                    </a:srgbClr>
                  </a:solidFill>
                  <a:latin typeface="+mn-ea"/>
                </a:rPr>
                <a:t>detected</a:t>
              </a:r>
              <a:r>
                <a:rPr lang="en-SG" altLang="zh-CN" sz="1600" dirty="0">
                  <a:solidFill>
                    <a:srgbClr val="E1CF9A">
                      <a:alpha val="99000"/>
                    </a:srgbClr>
                  </a:solidFill>
                  <a:latin typeface="+mn-ea"/>
                </a:rPr>
                <a:t> fall</a:t>
              </a:r>
              <a:endParaRPr lang="zh-CN" altLang="en-US" sz="1600" dirty="0">
                <a:solidFill>
                  <a:srgbClr val="E1CF9A">
                    <a:alpha val="99000"/>
                  </a:srgbClr>
                </a:solidFill>
                <a:latin typeface="+mn-ea"/>
              </a:endParaRPr>
            </a:p>
          </p:txBody>
        </p:sp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FD93A5-10B0-93C7-AE80-5B498628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BED073E-D938-A4F1-43E1-AD7C4C27714A}"/>
              </a:ext>
            </a:extLst>
          </p:cNvPr>
          <p:cNvSpPr txBox="1"/>
          <p:nvPr/>
        </p:nvSpPr>
        <p:spPr>
          <a:xfrm>
            <a:off x="1402265" y="1290645"/>
            <a:ext cx="55218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600" dirty="0" err="1">
                <a:solidFill>
                  <a:srgbClr val="E1CF9A">
                    <a:alpha val="99000"/>
                  </a:srgbClr>
                </a:solidFill>
                <a:latin typeface="+mn-ea"/>
              </a:rPr>
              <a:t>WiFall</a:t>
            </a:r>
            <a:r>
              <a:rPr lang="en-US" altLang="zh-CN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;</a:t>
            </a:r>
            <a:r>
              <a:rPr lang="zh-CN" altLang="en-US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RT-Fall;</a:t>
            </a:r>
            <a:r>
              <a:rPr lang="zh-CN" altLang="en-US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 </a:t>
            </a:r>
            <a:r>
              <a:rPr lang="en-US" altLang="zh-CN" sz="1600" dirty="0" err="1">
                <a:solidFill>
                  <a:srgbClr val="E1CF9A">
                    <a:alpha val="99000"/>
                  </a:srgbClr>
                </a:solidFill>
                <a:latin typeface="+mn-ea"/>
              </a:rPr>
              <a:t>RFFall</a:t>
            </a:r>
            <a:r>
              <a:rPr lang="en-US" altLang="zh-CN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;</a:t>
            </a:r>
            <a:r>
              <a:rPr lang="zh-CN" altLang="en-US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 </a:t>
            </a:r>
            <a:r>
              <a:rPr lang="en-US" altLang="zh-CN" sz="1600" dirty="0" err="1">
                <a:solidFill>
                  <a:srgbClr val="E1CF9A">
                    <a:alpha val="99000"/>
                  </a:srgbClr>
                </a:solidFill>
                <a:latin typeface="+mn-ea"/>
              </a:rPr>
              <a:t>FallDefi</a:t>
            </a:r>
            <a:r>
              <a:rPr lang="en-US" altLang="zh-CN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;</a:t>
            </a:r>
            <a:r>
              <a:rPr lang="zh-CN" altLang="en-US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 </a:t>
            </a:r>
            <a:r>
              <a:rPr lang="en-US" altLang="zh-CN" sz="1600" dirty="0" err="1">
                <a:solidFill>
                  <a:srgbClr val="E1CF9A">
                    <a:alpha val="99000"/>
                  </a:srgbClr>
                </a:solidFill>
                <a:latin typeface="+mn-ea"/>
              </a:rPr>
              <a:t>DeFall</a:t>
            </a:r>
            <a:r>
              <a:rPr lang="en-US" altLang="zh-CN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;</a:t>
            </a:r>
            <a:r>
              <a:rPr lang="zh-CN" altLang="en-US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 </a:t>
            </a:r>
            <a:r>
              <a:rPr lang="en-US" altLang="zh-CN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……</a:t>
            </a:r>
            <a:r>
              <a:rPr lang="zh-CN" altLang="en-US" sz="1600" dirty="0">
                <a:solidFill>
                  <a:srgbClr val="E1CF9A">
                    <a:alpha val="99000"/>
                  </a:srgbClr>
                </a:solidFill>
                <a:latin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707323"/>
      </p:ext>
    </p:extLst>
  </p:cSld>
  <p:clrMapOvr>
    <a:masterClrMapping/>
  </p:clrMapOvr>
  <p:transition spd="med" advTm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5">
            <a:extLst>
              <a:ext uri="{FF2B5EF4-FFF2-40B4-BE49-F238E27FC236}">
                <a16:creationId xmlns:a16="http://schemas.microsoft.com/office/drawing/2014/main" id="{E357524A-B1D8-3F9C-4E3C-AA418F73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64619"/>
            <a:ext cx="2942882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W</a:t>
            </a:r>
            <a:r>
              <a:rPr lang="en-US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hat is</a:t>
            </a:r>
            <a:r>
              <a:rPr lang="en-US" altLang="zh-CN" sz="28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 </a:t>
            </a:r>
            <a:r>
              <a:rPr lang="en-US" altLang="zh-CN" sz="4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Fall?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02495E6-B285-24AD-068B-9A97E2888191}"/>
              </a:ext>
            </a:extLst>
          </p:cNvPr>
          <p:cNvGrpSpPr/>
          <p:nvPr/>
        </p:nvGrpSpPr>
        <p:grpSpPr>
          <a:xfrm>
            <a:off x="3892595" y="1620607"/>
            <a:ext cx="4710229" cy="1848664"/>
            <a:chOff x="3275856" y="1707655"/>
            <a:chExt cx="4403277" cy="1728192"/>
          </a:xfrm>
        </p:grpSpPr>
        <p:sp>
          <p:nvSpPr>
            <p:cNvPr id="39" name="五边形 25">
              <a:extLst>
                <a:ext uri="{FF2B5EF4-FFF2-40B4-BE49-F238E27FC236}">
                  <a16:creationId xmlns:a16="http://schemas.microsoft.com/office/drawing/2014/main" id="{4142E887-0D8C-96BB-39B1-C789B7C6D51F}"/>
                </a:ext>
              </a:extLst>
            </p:cNvPr>
            <p:cNvSpPr/>
            <p:nvPr/>
          </p:nvSpPr>
          <p:spPr>
            <a:xfrm>
              <a:off x="3275856" y="1707655"/>
              <a:ext cx="4403276" cy="1728192"/>
            </a:xfrm>
            <a:prstGeom prst="homePlate">
              <a:avLst>
                <a:gd name="adj" fmla="val 0"/>
              </a:avLst>
            </a:prstGeom>
            <a:solidFill>
              <a:srgbClr val="E1CF9A"/>
            </a:solidFill>
            <a:ln w="9525">
              <a:solidFill>
                <a:srgbClr val="E1CF9A"/>
              </a:solidFill>
            </a:ln>
            <a:effectLst>
              <a:innerShdw blurRad="114300">
                <a:prstClr val="black"/>
              </a:innerShdw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1" tIns="45716" rIns="91431" bIns="45716"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/>
            </a:p>
          </p:txBody>
        </p:sp>
        <p:pic>
          <p:nvPicPr>
            <p:cNvPr id="40" name="Graphic 39" descr="Couch outline">
              <a:extLst>
                <a:ext uri="{FF2B5EF4-FFF2-40B4-BE49-F238E27FC236}">
                  <a16:creationId xmlns:a16="http://schemas.microsoft.com/office/drawing/2014/main" id="{4F0A84F2-BD3B-CC84-D7DA-BE708CB7E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87542" y="2486098"/>
              <a:ext cx="810682" cy="810682"/>
            </a:xfrm>
            <a:prstGeom prst="rect">
              <a:avLst/>
            </a:prstGeom>
          </p:spPr>
        </p:pic>
        <p:pic>
          <p:nvPicPr>
            <p:cNvPr id="41" name="Picture 4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1280FB7-F052-D8DC-950E-A76DC88D6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7" t="55646" r="38571" b="25810"/>
            <a:stretch/>
          </p:blipFill>
          <p:spPr>
            <a:xfrm>
              <a:off x="5674775" y="2031859"/>
              <a:ext cx="856123" cy="462019"/>
            </a:xfrm>
            <a:prstGeom prst="rect">
              <a:avLst/>
            </a:prstGeom>
          </p:spPr>
        </p:pic>
        <p:pic>
          <p:nvPicPr>
            <p:cNvPr id="42" name="Graphic 41" descr="Bed outline">
              <a:extLst>
                <a:ext uri="{FF2B5EF4-FFF2-40B4-BE49-F238E27FC236}">
                  <a16:creationId xmlns:a16="http://schemas.microsoft.com/office/drawing/2014/main" id="{74A0F388-067E-5D2F-E7B1-697BA0D9E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6790062" y="1918311"/>
              <a:ext cx="770513" cy="653323"/>
            </a:xfrm>
            <a:prstGeom prst="rect">
              <a:avLst/>
            </a:prstGeom>
          </p:spPr>
        </p:pic>
        <p:pic>
          <p:nvPicPr>
            <p:cNvPr id="43" name="Picture 4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13EB34B-35B4-11E0-69F9-6BA93F57C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7" t="55646" r="38571" b="25810"/>
            <a:stretch/>
          </p:blipFill>
          <p:spPr>
            <a:xfrm>
              <a:off x="6749893" y="1993062"/>
              <a:ext cx="810682" cy="43749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33172D-EA0B-0F3E-4854-86B7F8AC8202}"/>
                </a:ext>
              </a:extLst>
            </p:cNvPr>
            <p:cNvSpPr txBox="1"/>
            <p:nvPr/>
          </p:nvSpPr>
          <p:spPr>
            <a:xfrm>
              <a:off x="6171513" y="1967938"/>
              <a:ext cx="797013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930" dirty="0"/>
                <a:t>level-change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1BBAC2-AB93-472B-4817-F5453408C942}"/>
                </a:ext>
              </a:extLst>
            </p:cNvPr>
            <p:cNvSpPr txBox="1"/>
            <p:nvPr/>
          </p:nvSpPr>
          <p:spPr>
            <a:xfrm>
              <a:off x="5608851" y="2363055"/>
              <a:ext cx="950901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930" dirty="0"/>
                <a:t>Fall on the floor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00C2E0B-0071-04E1-52EA-0E0C286C0BFE}"/>
                </a:ext>
              </a:extLst>
            </p:cNvPr>
            <p:cNvSpPr txBox="1"/>
            <p:nvPr/>
          </p:nvSpPr>
          <p:spPr>
            <a:xfrm>
              <a:off x="6670346" y="2363055"/>
              <a:ext cx="987771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930" dirty="0"/>
                <a:t>Lying on the bed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F72C5D4-540C-FE83-2399-949698736DA3}"/>
                    </a:ext>
                  </a:extLst>
                </p:cNvPr>
                <p:cNvSpPr txBox="1"/>
                <p:nvPr/>
              </p:nvSpPr>
              <p:spPr>
                <a:xfrm>
                  <a:off x="6252271" y="2632551"/>
                  <a:ext cx="635495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SG" sz="93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SG" sz="93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</m:oMath>
                  </a14:m>
                  <a:r>
                    <a:rPr lang="en-SG" sz="930" dirty="0"/>
                    <a:t> change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F72C5D4-540C-FE83-2399-949698736D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2271" y="2632551"/>
                  <a:ext cx="635495" cy="235449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Picture 4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9ED14F6-6F33-47BC-5DDF-802E2528C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37" t="39193" r="47862" b="30774"/>
            <a:stretch/>
          </p:blipFill>
          <p:spPr>
            <a:xfrm>
              <a:off x="7013846" y="2618542"/>
              <a:ext cx="300774" cy="51056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33D0E85-B26A-04D5-146C-90E2F0FF09EA}"/>
                </a:ext>
              </a:extLst>
            </p:cNvPr>
            <p:cNvSpPr txBox="1"/>
            <p:nvPr/>
          </p:nvSpPr>
          <p:spPr>
            <a:xfrm>
              <a:off x="6787542" y="3099245"/>
              <a:ext cx="891591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930" dirty="0"/>
                <a:t>Sit to the chair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2A8B297-36A7-15F4-5DF9-8FE6B7DBA69B}"/>
                </a:ext>
              </a:extLst>
            </p:cNvPr>
            <p:cNvSpPr txBox="1"/>
            <p:nvPr/>
          </p:nvSpPr>
          <p:spPr>
            <a:xfrm>
              <a:off x="5608851" y="3099245"/>
              <a:ext cx="950901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930" dirty="0"/>
                <a:t>Fall on the floor</a:t>
              </a:r>
            </a:p>
          </p:txBody>
        </p:sp>
        <p:pic>
          <p:nvPicPr>
            <p:cNvPr id="51" name="Picture 5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02A9F70-809C-F1AF-0E5F-0BB66D290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6" t="29586" r="36570" b="40343"/>
            <a:stretch/>
          </p:blipFill>
          <p:spPr>
            <a:xfrm>
              <a:off x="5814623" y="2686048"/>
              <a:ext cx="533273" cy="471015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006460A-72E8-E701-0702-DB814B22C664}"/>
                </a:ext>
              </a:extLst>
            </p:cNvPr>
            <p:cNvSpPr txBox="1"/>
            <p:nvPr/>
          </p:nvSpPr>
          <p:spPr>
            <a:xfrm>
              <a:off x="3861438" y="1967938"/>
              <a:ext cx="899605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30" dirty="0"/>
                <a:t>external factor</a:t>
              </a:r>
              <a:endParaRPr lang="en-SG" sz="93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67315D4-2858-9C58-5431-155133409DA5}"/>
                </a:ext>
              </a:extLst>
            </p:cNvPr>
            <p:cNvSpPr txBox="1"/>
            <p:nvPr/>
          </p:nvSpPr>
          <p:spPr>
            <a:xfrm>
              <a:off x="3871857" y="2638222"/>
              <a:ext cx="878767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30" dirty="0"/>
                <a:t>internal factor</a:t>
              </a:r>
              <a:endParaRPr lang="en-SG" sz="930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8CCD4D8-16DC-E75C-4056-8453786BE15B}"/>
                </a:ext>
              </a:extLst>
            </p:cNvPr>
            <p:cNvGrpSpPr/>
            <p:nvPr/>
          </p:nvGrpSpPr>
          <p:grpSpPr>
            <a:xfrm>
              <a:off x="3448334" y="2002137"/>
              <a:ext cx="513223" cy="481934"/>
              <a:chOff x="768442" y="4535800"/>
              <a:chExt cx="754444" cy="708449"/>
            </a:xfrm>
          </p:grpSpPr>
          <p:pic>
            <p:nvPicPr>
              <p:cNvPr id="55" name="Graphic 54" descr="Splash outline">
                <a:extLst>
                  <a:ext uri="{FF2B5EF4-FFF2-40B4-BE49-F238E27FC236}">
                    <a16:creationId xmlns:a16="http://schemas.microsoft.com/office/drawing/2014/main" id="{33AAA910-6199-3DA4-EF5E-D4B902844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68442" y="4971080"/>
                <a:ext cx="273169" cy="273169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</p:pic>
          <p:pic>
            <p:nvPicPr>
              <p:cNvPr id="56" name="Picture 5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366513CF-1D4E-AD0A-2F99-3D98A4FAE9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45" t="34525" r="45838" b="40879"/>
              <a:stretch/>
            </p:blipFill>
            <p:spPr>
              <a:xfrm>
                <a:off x="799665" y="4535800"/>
                <a:ext cx="723221" cy="641133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52800E-B567-6DEE-6F27-1774B596A1F2}"/>
                </a:ext>
              </a:extLst>
            </p:cNvPr>
            <p:cNvSpPr txBox="1"/>
            <p:nvPr/>
          </p:nvSpPr>
          <p:spPr>
            <a:xfrm>
              <a:off x="3550505" y="2363055"/>
              <a:ext cx="418489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30" dirty="0"/>
                <a:t>Slip</a:t>
              </a:r>
              <a:endParaRPr lang="en-SG" sz="93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0373787-0A4C-8F4B-1963-64E8E12A484F}"/>
                </a:ext>
              </a:extLst>
            </p:cNvPr>
            <p:cNvSpPr txBox="1"/>
            <p:nvPr/>
          </p:nvSpPr>
          <p:spPr>
            <a:xfrm>
              <a:off x="4553796" y="2363055"/>
              <a:ext cx="620200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30" dirty="0"/>
                <a:t>Stumble</a:t>
              </a:r>
              <a:endParaRPr lang="en-SG" sz="93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32E00F9-CC3E-19B7-805E-D0EAAE8D5808}"/>
                </a:ext>
              </a:extLst>
            </p:cNvPr>
            <p:cNvGrpSpPr/>
            <p:nvPr/>
          </p:nvGrpSpPr>
          <p:grpSpPr>
            <a:xfrm>
              <a:off x="4536574" y="2043892"/>
              <a:ext cx="654644" cy="404291"/>
              <a:chOff x="1797757" y="4606521"/>
              <a:chExt cx="898496" cy="554888"/>
            </a:xfrm>
          </p:grpSpPr>
          <p:pic>
            <p:nvPicPr>
              <p:cNvPr id="60" name="Graphic 59" descr="Stacked Rocks outline">
                <a:extLst>
                  <a:ext uri="{FF2B5EF4-FFF2-40B4-BE49-F238E27FC236}">
                    <a16:creationId xmlns:a16="http://schemas.microsoft.com/office/drawing/2014/main" id="{8CA4B461-D50C-3ED3-2707-8F95E2FB1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242052" y="4956066"/>
                <a:ext cx="205343" cy="205343"/>
              </a:xfrm>
              <a:prstGeom prst="rect">
                <a:avLst/>
              </a:prstGeom>
            </p:spPr>
          </p:pic>
          <p:pic>
            <p:nvPicPr>
              <p:cNvPr id="61" name="Picture 6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E7AF670C-835E-9E05-F38A-7AD7AB11AE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842" t="50428" r="42820" b="35080"/>
              <a:stretch/>
            </p:blipFill>
            <p:spPr>
              <a:xfrm>
                <a:off x="1797757" y="4606521"/>
                <a:ext cx="898496" cy="481934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63FB7FC-86ED-C789-03C8-D14A6F6F2A70}"/>
                </a:ext>
              </a:extLst>
            </p:cNvPr>
            <p:cNvGrpSpPr/>
            <p:nvPr/>
          </p:nvGrpSpPr>
          <p:grpSpPr>
            <a:xfrm>
              <a:off x="3478603" y="2607715"/>
              <a:ext cx="550049" cy="581422"/>
              <a:chOff x="852556" y="5265627"/>
              <a:chExt cx="754491" cy="797525"/>
            </a:xfrm>
          </p:grpSpPr>
          <p:pic>
            <p:nvPicPr>
              <p:cNvPr id="63" name="Picture 62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7B50F041-C07D-6D12-98A6-411FFADF5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73" t="33175" r="47878" b="31953"/>
              <a:stretch/>
            </p:blipFill>
            <p:spPr>
              <a:xfrm rot="2118080">
                <a:off x="892483" y="5265627"/>
                <a:ext cx="338981" cy="744603"/>
              </a:xfrm>
              <a:prstGeom prst="rect">
                <a:avLst/>
              </a:prstGeom>
            </p:spPr>
          </p:pic>
          <p:pic>
            <p:nvPicPr>
              <p:cNvPr id="64" name="Picture 63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3C35740E-C212-EB87-BC60-11EBD213CE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73" t="33175" r="47878" b="31953"/>
              <a:stretch/>
            </p:blipFill>
            <p:spPr>
              <a:xfrm rot="5400000">
                <a:off x="1058060" y="5514165"/>
                <a:ext cx="343483" cy="754491"/>
              </a:xfrm>
              <a:prstGeom prst="rect">
                <a:avLst/>
              </a:prstGeom>
            </p:spPr>
          </p:pic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7FC3A31-142B-3E32-435A-AC255B8FB23C}"/>
                </a:ext>
              </a:extLst>
            </p:cNvPr>
            <p:cNvSpPr txBox="1"/>
            <p:nvPr/>
          </p:nvSpPr>
          <p:spPr>
            <a:xfrm>
              <a:off x="3275856" y="3099245"/>
              <a:ext cx="1141941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30" dirty="0"/>
                <a:t>Lost consciousness</a:t>
              </a:r>
              <a:endParaRPr lang="en-SG" sz="93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BF9A2ED-1911-4EC5-3AC0-65BAE9370F1B}"/>
                </a:ext>
              </a:extLst>
            </p:cNvPr>
            <p:cNvSpPr txBox="1"/>
            <p:nvPr/>
          </p:nvSpPr>
          <p:spPr>
            <a:xfrm>
              <a:off x="4481330" y="3099245"/>
              <a:ext cx="835930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30" dirty="0"/>
                <a:t>Lost balance</a:t>
              </a:r>
              <a:endParaRPr lang="en-SG" sz="93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BB794C4-90BF-2AED-C2E7-2AD3923371EA}"/>
                </a:ext>
              </a:extLst>
            </p:cNvPr>
            <p:cNvSpPr/>
            <p:nvPr/>
          </p:nvSpPr>
          <p:spPr>
            <a:xfrm>
              <a:off x="6203341" y="1892688"/>
              <a:ext cx="704850" cy="109449"/>
            </a:xfrm>
            <a:custGeom>
              <a:avLst/>
              <a:gdLst>
                <a:gd name="connsiteX0" fmla="*/ 0 w 704850"/>
                <a:gd name="connsiteY0" fmla="*/ 234950 h 234950"/>
                <a:gd name="connsiteX1" fmla="*/ 355600 w 704850"/>
                <a:gd name="connsiteY1" fmla="*/ 0 h 234950"/>
                <a:gd name="connsiteX2" fmla="*/ 704850 w 704850"/>
                <a:gd name="connsiteY2" fmla="*/ 234950 h 234950"/>
                <a:gd name="connsiteX3" fmla="*/ 704850 w 704850"/>
                <a:gd name="connsiteY3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234950">
                  <a:moveTo>
                    <a:pt x="0" y="234950"/>
                  </a:moveTo>
                  <a:cubicBezTo>
                    <a:pt x="119062" y="117475"/>
                    <a:pt x="238125" y="0"/>
                    <a:pt x="355600" y="0"/>
                  </a:cubicBezTo>
                  <a:cubicBezTo>
                    <a:pt x="473075" y="0"/>
                    <a:pt x="704850" y="234950"/>
                    <a:pt x="704850" y="234950"/>
                  </a:cubicBezTo>
                  <a:lnTo>
                    <a:pt x="704850" y="234950"/>
                  </a:lnTo>
                </a:path>
              </a:pathLst>
            </a:custGeom>
            <a:ln w="952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5DCDA76-7B66-2456-BEB2-DD6C09882CD5}"/>
                </a:ext>
              </a:extLst>
            </p:cNvPr>
            <p:cNvSpPr/>
            <p:nvPr/>
          </p:nvSpPr>
          <p:spPr>
            <a:xfrm>
              <a:off x="6217595" y="2576628"/>
              <a:ext cx="704850" cy="109449"/>
            </a:xfrm>
            <a:custGeom>
              <a:avLst/>
              <a:gdLst>
                <a:gd name="connsiteX0" fmla="*/ 0 w 704850"/>
                <a:gd name="connsiteY0" fmla="*/ 234950 h 234950"/>
                <a:gd name="connsiteX1" fmla="*/ 355600 w 704850"/>
                <a:gd name="connsiteY1" fmla="*/ 0 h 234950"/>
                <a:gd name="connsiteX2" fmla="*/ 704850 w 704850"/>
                <a:gd name="connsiteY2" fmla="*/ 234950 h 234950"/>
                <a:gd name="connsiteX3" fmla="*/ 704850 w 704850"/>
                <a:gd name="connsiteY3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234950">
                  <a:moveTo>
                    <a:pt x="0" y="234950"/>
                  </a:moveTo>
                  <a:cubicBezTo>
                    <a:pt x="119062" y="117475"/>
                    <a:pt x="238125" y="0"/>
                    <a:pt x="355600" y="0"/>
                  </a:cubicBezTo>
                  <a:cubicBezTo>
                    <a:pt x="473075" y="0"/>
                    <a:pt x="704850" y="234950"/>
                    <a:pt x="704850" y="234950"/>
                  </a:cubicBezTo>
                  <a:lnTo>
                    <a:pt x="704850" y="234950"/>
                  </a:lnTo>
                </a:path>
              </a:pathLst>
            </a:custGeom>
            <a:ln w="952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B5F5EA1-C053-FC97-0BC0-A6D156D8A8E4}"/>
                </a:ext>
              </a:extLst>
            </p:cNvPr>
            <p:cNvSpPr/>
            <p:nvPr/>
          </p:nvSpPr>
          <p:spPr>
            <a:xfrm>
              <a:off x="3913472" y="1892688"/>
              <a:ext cx="704850" cy="109449"/>
            </a:xfrm>
            <a:custGeom>
              <a:avLst/>
              <a:gdLst>
                <a:gd name="connsiteX0" fmla="*/ 0 w 704850"/>
                <a:gd name="connsiteY0" fmla="*/ 234950 h 234950"/>
                <a:gd name="connsiteX1" fmla="*/ 355600 w 704850"/>
                <a:gd name="connsiteY1" fmla="*/ 0 h 234950"/>
                <a:gd name="connsiteX2" fmla="*/ 704850 w 704850"/>
                <a:gd name="connsiteY2" fmla="*/ 234950 h 234950"/>
                <a:gd name="connsiteX3" fmla="*/ 704850 w 704850"/>
                <a:gd name="connsiteY3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234950">
                  <a:moveTo>
                    <a:pt x="0" y="234950"/>
                  </a:moveTo>
                  <a:cubicBezTo>
                    <a:pt x="119062" y="117475"/>
                    <a:pt x="238125" y="0"/>
                    <a:pt x="355600" y="0"/>
                  </a:cubicBezTo>
                  <a:cubicBezTo>
                    <a:pt x="473075" y="0"/>
                    <a:pt x="704850" y="234950"/>
                    <a:pt x="704850" y="234950"/>
                  </a:cubicBezTo>
                  <a:lnTo>
                    <a:pt x="704850" y="234950"/>
                  </a:lnTo>
                </a:path>
              </a:pathLst>
            </a:custGeom>
            <a:ln w="952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3595185-DF7C-CE80-5503-F8EBC4BE1D29}"/>
                </a:ext>
              </a:extLst>
            </p:cNvPr>
            <p:cNvSpPr/>
            <p:nvPr/>
          </p:nvSpPr>
          <p:spPr>
            <a:xfrm>
              <a:off x="3891617" y="2576628"/>
              <a:ext cx="704850" cy="109449"/>
            </a:xfrm>
            <a:custGeom>
              <a:avLst/>
              <a:gdLst>
                <a:gd name="connsiteX0" fmla="*/ 0 w 704850"/>
                <a:gd name="connsiteY0" fmla="*/ 234950 h 234950"/>
                <a:gd name="connsiteX1" fmla="*/ 355600 w 704850"/>
                <a:gd name="connsiteY1" fmla="*/ 0 h 234950"/>
                <a:gd name="connsiteX2" fmla="*/ 704850 w 704850"/>
                <a:gd name="connsiteY2" fmla="*/ 234950 h 234950"/>
                <a:gd name="connsiteX3" fmla="*/ 704850 w 704850"/>
                <a:gd name="connsiteY3" fmla="*/ 23495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234950">
                  <a:moveTo>
                    <a:pt x="0" y="234950"/>
                  </a:moveTo>
                  <a:cubicBezTo>
                    <a:pt x="119062" y="117475"/>
                    <a:pt x="238125" y="0"/>
                    <a:pt x="355600" y="0"/>
                  </a:cubicBezTo>
                  <a:cubicBezTo>
                    <a:pt x="473075" y="0"/>
                    <a:pt x="704850" y="234950"/>
                    <a:pt x="704850" y="234950"/>
                  </a:cubicBezTo>
                  <a:lnTo>
                    <a:pt x="704850" y="234950"/>
                  </a:lnTo>
                </a:path>
              </a:pathLst>
            </a:custGeom>
            <a:ln w="952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71" name="Graphic 70" descr="Puzzle outline">
              <a:extLst>
                <a:ext uri="{FF2B5EF4-FFF2-40B4-BE49-F238E27FC236}">
                  <a16:creationId xmlns:a16="http://schemas.microsoft.com/office/drawing/2014/main" id="{50224C24-EA80-9F5B-3040-A80699FD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171129" y="2331213"/>
              <a:ext cx="486150" cy="486150"/>
            </a:xfrm>
            <a:prstGeom prst="rect">
              <a:avLst/>
            </a:prstGeom>
          </p:spPr>
        </p:pic>
        <p:pic>
          <p:nvPicPr>
            <p:cNvPr id="72" name="Graphic 71" descr="Question mark with solid fill">
              <a:extLst>
                <a:ext uri="{FF2B5EF4-FFF2-40B4-BE49-F238E27FC236}">
                  <a16:creationId xmlns:a16="http://schemas.microsoft.com/office/drawing/2014/main" id="{109DB527-EDE8-BB1F-093B-133F01E06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220072" y="2373108"/>
              <a:ext cx="397284" cy="397284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DD35851-4AB7-917D-2A5E-06DC87CD3BED}"/>
                </a:ext>
              </a:extLst>
            </p:cNvPr>
            <p:cNvGrpSpPr/>
            <p:nvPr/>
          </p:nvGrpSpPr>
          <p:grpSpPr>
            <a:xfrm>
              <a:off x="4649312" y="2639880"/>
              <a:ext cx="386801" cy="503117"/>
              <a:chOff x="2031136" y="5275805"/>
              <a:chExt cx="572494" cy="744651"/>
            </a:xfrm>
          </p:grpSpPr>
          <p:pic>
            <p:nvPicPr>
              <p:cNvPr id="74" name="Picture 73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8102218E-335A-2460-4C64-DA5565178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39" t="40909" r="39924" b="25461"/>
              <a:stretch/>
            </p:blipFill>
            <p:spPr>
              <a:xfrm>
                <a:off x="2031136" y="5275805"/>
                <a:ext cx="568079" cy="744651"/>
              </a:xfrm>
              <a:prstGeom prst="rect">
                <a:avLst/>
              </a:prstGeom>
            </p:spPr>
          </p:pic>
          <p:pic>
            <p:nvPicPr>
              <p:cNvPr id="75" name="Picture 74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A2CAF95F-24D8-BD9A-5945-BF571185C2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 cstate="print">
                <a:alphaModFix am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65" t="43632" r="42596" b="12130"/>
              <a:stretch/>
            </p:blipFill>
            <p:spPr>
              <a:xfrm>
                <a:off x="2125481" y="5335467"/>
                <a:ext cx="478149" cy="664341"/>
              </a:xfrm>
              <a:prstGeom prst="rect">
                <a:avLst/>
              </a:prstGeom>
            </p:spPr>
          </p:pic>
        </p:grpSp>
      </p:grpSp>
      <p:sp>
        <p:nvSpPr>
          <p:cNvPr id="77" name="文本框 35">
            <a:extLst>
              <a:ext uri="{FF2B5EF4-FFF2-40B4-BE49-F238E27FC236}">
                <a16:creationId xmlns:a16="http://schemas.microsoft.com/office/drawing/2014/main" id="{ED01BCE1-09A6-91A8-06D1-2C00D751C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207" y="1703249"/>
            <a:ext cx="278050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diversity &amp; ambiguity</a:t>
            </a:r>
            <a:endParaRPr lang="zh-CN" altLang="en-US" sz="24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80" name="文本框 35">
            <a:extLst>
              <a:ext uri="{FF2B5EF4-FFF2-40B4-BE49-F238E27FC236}">
                <a16:creationId xmlns:a16="http://schemas.microsoft.com/office/drawing/2014/main" id="{FF8A792E-EB5B-23EF-5E34-C25982F4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113" y="2162188"/>
            <a:ext cx="1877309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unforeseeable</a:t>
            </a:r>
            <a:endParaRPr lang="zh-CN" altLang="en-US" sz="24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81" name="文本框 35">
            <a:extLst>
              <a:ext uri="{FF2B5EF4-FFF2-40B4-BE49-F238E27FC236}">
                <a16:creationId xmlns:a16="http://schemas.microsoft.com/office/drawing/2014/main" id="{F7C781B9-FFEB-B165-3C4C-74F887BFE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908" y="2598503"/>
            <a:ext cx="191738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uncontrollable</a:t>
            </a:r>
            <a:endParaRPr lang="zh-CN" altLang="en-US" sz="24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82" name="文本框 35">
            <a:extLst>
              <a:ext uri="{FF2B5EF4-FFF2-40B4-BE49-F238E27FC236}">
                <a16:creationId xmlns:a16="http://schemas.microsoft.com/office/drawing/2014/main" id="{2CDA5E62-DCD6-A2E6-2186-24E7BE573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966899"/>
            <a:ext cx="11868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28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Yu Mincho Light" panose="02020300000000000000" pitchFamily="18" charset="-128"/>
                <a:cs typeface="Arial" pitchFamily="34" charset="0"/>
              </a:rPr>
              <a:t>· · · · · ·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cxnSp>
        <p:nvCxnSpPr>
          <p:cNvPr id="2" name="直接连接符 55">
            <a:extLst>
              <a:ext uri="{FF2B5EF4-FFF2-40B4-BE49-F238E27FC236}">
                <a16:creationId xmlns:a16="http://schemas.microsoft.com/office/drawing/2014/main" id="{05C7BE37-780D-861A-9B59-E1D5905B3FA6}"/>
              </a:ext>
            </a:extLst>
          </p:cNvPr>
          <p:cNvCxnSpPr/>
          <p:nvPr/>
        </p:nvCxnSpPr>
        <p:spPr>
          <a:xfrm rot="-5400000">
            <a:off x="2507338" y="-622578"/>
            <a:ext cx="0" cy="3744000"/>
          </a:xfrm>
          <a:prstGeom prst="line">
            <a:avLst/>
          </a:prstGeom>
          <a:ln w="19050">
            <a:gradFill>
              <a:gsLst>
                <a:gs pos="50000">
                  <a:srgbClr val="E1CF9A">
                    <a:alpha val="75000"/>
                  </a:srgb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46">
            <a:extLst>
              <a:ext uri="{FF2B5EF4-FFF2-40B4-BE49-F238E27FC236}">
                <a16:creationId xmlns:a16="http://schemas.microsoft.com/office/drawing/2014/main" id="{51FB273A-45E1-0A46-DB1F-C084D9B5062D}"/>
              </a:ext>
            </a:extLst>
          </p:cNvPr>
          <p:cNvSpPr/>
          <p:nvPr/>
        </p:nvSpPr>
        <p:spPr>
          <a:xfrm>
            <a:off x="1385244" y="3845683"/>
            <a:ext cx="6880818" cy="425985"/>
          </a:xfrm>
          <a:prstGeom prst="roundRect">
            <a:avLst>
              <a:gd name="adj" fmla="val 7215"/>
            </a:avLst>
          </a:prstGeom>
          <a:solidFill>
            <a:srgbClr val="E1CF9A"/>
          </a:solidFill>
          <a:ln>
            <a:solidFill>
              <a:srgbClr val="E1C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alpha val="99000"/>
                  </a:schemeClr>
                </a:solidFill>
              </a:rPr>
              <a:t>Fall is an accident!</a:t>
            </a:r>
            <a:endParaRPr lang="zh-CN" altLang="en-US" sz="2400" dirty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5" name="文本框 35">
            <a:extLst>
              <a:ext uri="{FF2B5EF4-FFF2-40B4-BE49-F238E27FC236}">
                <a16:creationId xmlns:a16="http://schemas.microsoft.com/office/drawing/2014/main" id="{40FD164C-1EF7-7AA4-F657-E96E2F080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383" y="4429505"/>
            <a:ext cx="534723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2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Yu Mincho Light" panose="02020300000000000000" pitchFamily="18" charset="-128"/>
                <a:cs typeface="Arial" pitchFamily="34" charset="0"/>
              </a:rPr>
              <a:t>how to learn a universal fall template? </a:t>
            </a:r>
            <a:endParaRPr lang="zh-CN" altLang="en-US" sz="22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92848D1-5114-B559-E771-893619E0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92765"/>
      </p:ext>
    </p:extLst>
  </p:cSld>
  <p:clrMapOvr>
    <a:masterClrMapping/>
  </p:clrMapOvr>
  <p:transition spd="med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81" grpId="0"/>
      <p:bldP spid="82" grpId="0"/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6">
            <a:extLst>
              <a:ext uri="{FF2B5EF4-FFF2-40B4-BE49-F238E27FC236}">
                <a16:creationId xmlns:a16="http://schemas.microsoft.com/office/drawing/2014/main" id="{11EA47A4-B9B8-E308-0081-ACC13873445B}"/>
              </a:ext>
            </a:extLst>
          </p:cNvPr>
          <p:cNvSpPr/>
          <p:nvPr/>
        </p:nvSpPr>
        <p:spPr>
          <a:xfrm>
            <a:off x="1553585" y="1445566"/>
            <a:ext cx="6880818" cy="425985"/>
          </a:xfrm>
          <a:prstGeom prst="roundRect">
            <a:avLst>
              <a:gd name="adj" fmla="val 7215"/>
            </a:avLst>
          </a:prstGeom>
          <a:solidFill>
            <a:srgbClr val="E1CF9A"/>
          </a:solidFill>
          <a:ln>
            <a:solidFill>
              <a:srgbClr val="E1C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alpha val="99000"/>
                  </a:schemeClr>
                </a:solidFill>
              </a:rPr>
              <a:t>Fall is hard to learn while daily activities are learnable.</a:t>
            </a:r>
            <a:endParaRPr lang="zh-CN" altLang="en-US" sz="2400" dirty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54C828E7-265B-A458-8DEA-54D99C73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758" y="2182902"/>
            <a:ext cx="234532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consistent &amp; clear</a:t>
            </a:r>
            <a:endParaRPr lang="zh-CN" altLang="en-US" sz="20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8" name="文本框 35">
            <a:extLst>
              <a:ext uri="{FF2B5EF4-FFF2-40B4-BE49-F238E27FC236}">
                <a16:creationId xmlns:a16="http://schemas.microsoft.com/office/drawing/2014/main" id="{83F16D13-1398-0136-32BC-5DE2E21B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664" y="2604119"/>
            <a:ext cx="1444498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repeatable</a:t>
            </a:r>
            <a:endParaRPr lang="zh-CN" altLang="en-US" sz="20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9" name="文本框 35">
            <a:extLst>
              <a:ext uri="{FF2B5EF4-FFF2-40B4-BE49-F238E27FC236}">
                <a16:creationId xmlns:a16="http://schemas.microsoft.com/office/drawing/2014/main" id="{A7CE4949-2081-96D7-ADBB-6644D4B2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459" y="3025336"/>
            <a:ext cx="159999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controllable</a:t>
            </a:r>
            <a:endParaRPr lang="zh-CN" altLang="en-US" sz="20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10" name="文本框 35">
            <a:extLst>
              <a:ext uri="{FF2B5EF4-FFF2-40B4-BE49-F238E27FC236}">
                <a16:creationId xmlns:a16="http://schemas.microsoft.com/office/drawing/2014/main" id="{4E69C0AB-CE77-72A9-9405-A2EF4D41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151" y="3446552"/>
            <a:ext cx="890308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Yu Mincho Light" panose="02020300000000000000" pitchFamily="18" charset="-128"/>
                <a:cs typeface="Arial" pitchFamily="34" charset="0"/>
              </a:rPr>
              <a:t>· · · · · ·</a:t>
            </a:r>
            <a:endParaRPr lang="zh-CN" altLang="en-US" sz="20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pic>
        <p:nvPicPr>
          <p:cNvPr id="12" name="Graphic 11" descr="Hurdle with solid fill">
            <a:extLst>
              <a:ext uri="{FF2B5EF4-FFF2-40B4-BE49-F238E27FC236}">
                <a16:creationId xmlns:a16="http://schemas.microsoft.com/office/drawing/2014/main" id="{501F550D-F5CA-53E2-945D-594B08BFE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84" y="1275791"/>
            <a:ext cx="668791" cy="668791"/>
          </a:xfrm>
          <a:prstGeom prst="rect">
            <a:avLst/>
          </a:prstGeom>
        </p:spPr>
      </p:pic>
      <p:sp>
        <p:nvSpPr>
          <p:cNvPr id="4" name="文本框 35">
            <a:extLst>
              <a:ext uri="{FF2B5EF4-FFF2-40B4-BE49-F238E27FC236}">
                <a16:creationId xmlns:a16="http://schemas.microsoft.com/office/drawing/2014/main" id="{3BC8E0AB-9804-4110-A2ED-58DE4BE17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64619"/>
            <a:ext cx="2942882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K</a:t>
            </a:r>
            <a:r>
              <a:rPr lang="en-US" altLang="zh-CN" sz="3200" dirty="0" err="1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ey</a:t>
            </a:r>
            <a:r>
              <a:rPr lang="en-US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 Insight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cxnSp>
        <p:nvCxnSpPr>
          <p:cNvPr id="13" name="直接连接符 55">
            <a:extLst>
              <a:ext uri="{FF2B5EF4-FFF2-40B4-BE49-F238E27FC236}">
                <a16:creationId xmlns:a16="http://schemas.microsoft.com/office/drawing/2014/main" id="{FFA547F5-DA35-40FD-B949-CD1597B4656E}"/>
              </a:ext>
            </a:extLst>
          </p:cNvPr>
          <p:cNvCxnSpPr/>
          <p:nvPr/>
        </p:nvCxnSpPr>
        <p:spPr>
          <a:xfrm rot="-5400000">
            <a:off x="1997561" y="-215990"/>
            <a:ext cx="0" cy="2772000"/>
          </a:xfrm>
          <a:prstGeom prst="line">
            <a:avLst/>
          </a:prstGeom>
          <a:ln w="19050">
            <a:gradFill>
              <a:gsLst>
                <a:gs pos="50000">
                  <a:srgbClr val="E1CF9A">
                    <a:alpha val="75000"/>
                  </a:srgb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35">
            <a:extLst>
              <a:ext uri="{FF2B5EF4-FFF2-40B4-BE49-F238E27FC236}">
                <a16:creationId xmlns:a16="http://schemas.microsoft.com/office/drawing/2014/main" id="{15A3449A-E8D3-B469-70CD-30D5A2C0F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566" y="2182902"/>
            <a:ext cx="278050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diversity &amp; ambiguity</a:t>
            </a:r>
            <a:endParaRPr lang="zh-CN" altLang="en-US" sz="24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16" name="文本框 35">
            <a:extLst>
              <a:ext uri="{FF2B5EF4-FFF2-40B4-BE49-F238E27FC236}">
                <a16:creationId xmlns:a16="http://schemas.microsoft.com/office/drawing/2014/main" id="{53AFC408-8BBD-77B2-6080-4BDDB2C5B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72" y="2604119"/>
            <a:ext cx="1877309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unforeseeable</a:t>
            </a:r>
            <a:endParaRPr lang="zh-CN" altLang="en-US" sz="24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17" name="文本框 35">
            <a:extLst>
              <a:ext uri="{FF2B5EF4-FFF2-40B4-BE49-F238E27FC236}">
                <a16:creationId xmlns:a16="http://schemas.microsoft.com/office/drawing/2014/main" id="{42463B8A-23B0-C805-1EC4-8650A10B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67" y="3025336"/>
            <a:ext cx="191738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uncontrollable</a:t>
            </a:r>
            <a:endParaRPr lang="zh-CN" altLang="en-US" sz="24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18" name="文本框 35">
            <a:extLst>
              <a:ext uri="{FF2B5EF4-FFF2-40B4-BE49-F238E27FC236}">
                <a16:creationId xmlns:a16="http://schemas.microsoft.com/office/drawing/2014/main" id="{B06AE85F-879F-BB8F-089F-F26098970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959" y="3446552"/>
            <a:ext cx="890308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20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Yu Mincho Light" panose="02020300000000000000" pitchFamily="18" charset="-128"/>
                <a:cs typeface="Arial" pitchFamily="34" charset="0"/>
              </a:rPr>
              <a:t>· · · · · ·</a:t>
            </a:r>
            <a:endParaRPr lang="zh-CN" altLang="en-US" sz="20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FC39176-8E2A-02BC-5FB2-5705733B02B4}"/>
              </a:ext>
            </a:extLst>
          </p:cNvPr>
          <p:cNvCxnSpPr>
            <a:cxnSpLocks/>
          </p:cNvCxnSpPr>
          <p:nvPr/>
        </p:nvCxnSpPr>
        <p:spPr>
          <a:xfrm>
            <a:off x="2993124" y="3268778"/>
            <a:ext cx="828000" cy="0"/>
          </a:xfrm>
          <a:prstGeom prst="straightConnector1">
            <a:avLst/>
          </a:prstGeom>
          <a:ln w="1270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B75151-1EC4-FCA2-74A3-1019BE2CA400}"/>
              </a:ext>
            </a:extLst>
          </p:cNvPr>
          <p:cNvCxnSpPr>
            <a:cxnSpLocks/>
          </p:cNvCxnSpPr>
          <p:nvPr/>
        </p:nvCxnSpPr>
        <p:spPr>
          <a:xfrm>
            <a:off x="2993124" y="2838550"/>
            <a:ext cx="828000" cy="0"/>
          </a:xfrm>
          <a:prstGeom prst="straightConnector1">
            <a:avLst/>
          </a:prstGeom>
          <a:ln w="1270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FD3F9E-8D2F-52C7-8311-144987C65082}"/>
              </a:ext>
            </a:extLst>
          </p:cNvPr>
          <p:cNvCxnSpPr>
            <a:cxnSpLocks/>
          </p:cNvCxnSpPr>
          <p:nvPr/>
        </p:nvCxnSpPr>
        <p:spPr>
          <a:xfrm>
            <a:off x="3735996" y="2412366"/>
            <a:ext cx="244779" cy="0"/>
          </a:xfrm>
          <a:prstGeom prst="straightConnector1">
            <a:avLst/>
          </a:prstGeom>
          <a:ln w="1270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46">
            <a:extLst>
              <a:ext uri="{FF2B5EF4-FFF2-40B4-BE49-F238E27FC236}">
                <a16:creationId xmlns:a16="http://schemas.microsoft.com/office/drawing/2014/main" id="{780155BF-A3AD-26CA-815B-74C8FCBCB602}"/>
              </a:ext>
            </a:extLst>
          </p:cNvPr>
          <p:cNvSpPr/>
          <p:nvPr/>
        </p:nvSpPr>
        <p:spPr>
          <a:xfrm>
            <a:off x="1553585" y="3867768"/>
            <a:ext cx="6879600" cy="607494"/>
          </a:xfrm>
          <a:prstGeom prst="roundRect">
            <a:avLst>
              <a:gd name="adj" fmla="val 8854"/>
            </a:avLst>
          </a:prstGeom>
          <a:solidFill>
            <a:srgbClr val="E1CF9A"/>
          </a:solidFill>
          <a:ln>
            <a:solidFill>
              <a:srgbClr val="E1C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alpha val="99000"/>
                  </a:schemeClr>
                </a:solidFill>
              </a:rPr>
              <a:t>Differentiate uncontrolled falls from recognizing repeatable and controlled daily activities.</a:t>
            </a:r>
            <a:endParaRPr lang="zh-CN" altLang="en-US" sz="2400" dirty="0">
              <a:solidFill>
                <a:schemeClr val="tx1">
                  <a:alpha val="99000"/>
                </a:schemeClr>
              </a:solidFill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934F9F50-4EB8-5E8F-17B7-7357C7C3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56">
            <a:extLst>
              <a:ext uri="{FF2B5EF4-FFF2-40B4-BE49-F238E27FC236}">
                <a16:creationId xmlns:a16="http://schemas.microsoft.com/office/drawing/2014/main" id="{E8C35455-9794-7740-B9FE-F3FA58AFAF71}"/>
              </a:ext>
            </a:extLst>
          </p:cNvPr>
          <p:cNvSpPr/>
          <p:nvPr/>
        </p:nvSpPr>
        <p:spPr>
          <a:xfrm>
            <a:off x="1043608" y="2443291"/>
            <a:ext cx="194421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16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What to learn?</a:t>
            </a:r>
          </a:p>
        </p:txBody>
      </p:sp>
      <p:sp>
        <p:nvSpPr>
          <p:cNvPr id="14" name="矩形 56">
            <a:extLst>
              <a:ext uri="{FF2B5EF4-FFF2-40B4-BE49-F238E27FC236}">
                <a16:creationId xmlns:a16="http://schemas.microsoft.com/office/drawing/2014/main" id="{76F6637B-0ACB-8EA4-6B03-F8D7C32447A4}"/>
              </a:ext>
            </a:extLst>
          </p:cNvPr>
          <p:cNvSpPr/>
          <p:nvPr/>
        </p:nvSpPr>
        <p:spPr>
          <a:xfrm>
            <a:off x="3293146" y="2495211"/>
            <a:ext cx="2608012" cy="144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zh-CN" sz="1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Daily activities are innumerable.</a:t>
            </a:r>
          </a:p>
          <a:p>
            <a:pPr>
              <a:lnSpc>
                <a:spcPct val="150000"/>
              </a:lnSpc>
            </a:pPr>
            <a:r>
              <a:rPr lang="en-SG" altLang="zh-CN" sz="1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Rare types of daily movements.</a:t>
            </a:r>
          </a:p>
          <a:p>
            <a:pPr>
              <a:lnSpc>
                <a:spcPct val="150000"/>
              </a:lnSpc>
            </a:pPr>
            <a:r>
              <a:rPr lang="en-SG" altLang="zh-CN" sz="1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Personalized daily movements.</a:t>
            </a:r>
          </a:p>
          <a:p>
            <a:pPr>
              <a:lnSpc>
                <a:spcPct val="150000"/>
              </a:lnSpc>
            </a:pPr>
            <a:r>
              <a:rPr lang="en-SG" altLang="zh-CN" sz="1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SG" altLang="zh-CN" sz="12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56">
            <a:extLst>
              <a:ext uri="{FF2B5EF4-FFF2-40B4-BE49-F238E27FC236}">
                <a16:creationId xmlns:a16="http://schemas.microsoft.com/office/drawing/2014/main" id="{C511DB08-16D7-088D-D0C5-03D9EBA9DB69}"/>
              </a:ext>
            </a:extLst>
          </p:cNvPr>
          <p:cNvSpPr/>
          <p:nvPr/>
        </p:nvSpPr>
        <p:spPr>
          <a:xfrm>
            <a:off x="6156176" y="2444312"/>
            <a:ext cx="194421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16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How to learn?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65002E-5338-D034-44A3-CAD3C5DD7F5A}"/>
              </a:ext>
            </a:extLst>
          </p:cNvPr>
          <p:cNvGrpSpPr/>
          <p:nvPr/>
        </p:nvGrpSpPr>
        <p:grpSpPr>
          <a:xfrm>
            <a:off x="4139952" y="1455894"/>
            <a:ext cx="914400" cy="914400"/>
            <a:chOff x="7499908" y="3409873"/>
            <a:chExt cx="914400" cy="914400"/>
          </a:xfrm>
        </p:grpSpPr>
        <p:pic>
          <p:nvPicPr>
            <p:cNvPr id="34" name="Graphic 33" descr="Puzzle outline">
              <a:extLst>
                <a:ext uri="{FF2B5EF4-FFF2-40B4-BE49-F238E27FC236}">
                  <a16:creationId xmlns:a16="http://schemas.microsoft.com/office/drawing/2014/main" id="{173798BF-821D-6A96-C5C4-66B4B81D8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9908" y="3409873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Question Mark with solid fill">
              <a:extLst>
                <a:ext uri="{FF2B5EF4-FFF2-40B4-BE49-F238E27FC236}">
                  <a16:creationId xmlns:a16="http://schemas.microsoft.com/office/drawing/2014/main" id="{56A1322B-27EC-76B2-B346-CEBF63F7B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96336" y="3526655"/>
              <a:ext cx="675739" cy="675739"/>
            </a:xfrm>
            <a:prstGeom prst="rect">
              <a:avLst/>
            </a:prstGeom>
          </p:spPr>
        </p:pic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2E2A3C-1641-50E0-89E1-C307003D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4377C0-FCF3-F327-9E62-53EF50ACE50A}"/>
              </a:ext>
            </a:extLst>
          </p:cNvPr>
          <p:cNvGrpSpPr/>
          <p:nvPr/>
        </p:nvGrpSpPr>
        <p:grpSpPr>
          <a:xfrm>
            <a:off x="2683658" y="1462482"/>
            <a:ext cx="3821744" cy="2798000"/>
            <a:chOff x="539552" y="1779662"/>
            <a:chExt cx="4410691" cy="2876951"/>
          </a:xfrm>
        </p:grpSpPr>
        <p:sp>
          <p:nvSpPr>
            <p:cNvPr id="5" name="五边形 25">
              <a:extLst>
                <a:ext uri="{FF2B5EF4-FFF2-40B4-BE49-F238E27FC236}">
                  <a16:creationId xmlns:a16="http://schemas.microsoft.com/office/drawing/2014/main" id="{0FFE9EF9-F7B4-2438-64CC-ACDA960B47B7}"/>
                </a:ext>
              </a:extLst>
            </p:cNvPr>
            <p:cNvSpPr/>
            <p:nvPr/>
          </p:nvSpPr>
          <p:spPr>
            <a:xfrm>
              <a:off x="648730" y="1923678"/>
              <a:ext cx="4176464" cy="1152128"/>
            </a:xfrm>
            <a:prstGeom prst="homePlate">
              <a:avLst>
                <a:gd name="adj" fmla="val 0"/>
              </a:avLst>
            </a:prstGeom>
            <a:solidFill>
              <a:srgbClr val="EFDCA5"/>
            </a:solidFill>
            <a:ln w="22225">
              <a:solidFill>
                <a:schemeClr val="accent2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1" tIns="45716" rIns="91431" bIns="45716"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/>
            </a:p>
          </p:txBody>
        </p:sp>
        <p:pic>
          <p:nvPicPr>
            <p:cNvPr id="6" name="Picture 5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71406EFE-ADA6-0A41-2733-DEFAD9918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779662"/>
              <a:ext cx="4410691" cy="2876951"/>
            </a:xfrm>
            <a:prstGeom prst="rect">
              <a:avLst/>
            </a:prstGeom>
          </p:spPr>
        </p:pic>
      </p:grpSp>
      <p:sp>
        <p:nvSpPr>
          <p:cNvPr id="13" name="矩形 56">
            <a:extLst>
              <a:ext uri="{FF2B5EF4-FFF2-40B4-BE49-F238E27FC236}">
                <a16:creationId xmlns:a16="http://schemas.microsoft.com/office/drawing/2014/main" id="{E8C35455-9794-7740-B9FE-F3FA58AFAF71}"/>
              </a:ext>
            </a:extLst>
          </p:cNvPr>
          <p:cNvSpPr/>
          <p:nvPr/>
        </p:nvSpPr>
        <p:spPr>
          <a:xfrm>
            <a:off x="1043608" y="2443291"/>
            <a:ext cx="194421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16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What to learn?</a:t>
            </a:r>
          </a:p>
        </p:txBody>
      </p:sp>
      <p:sp>
        <p:nvSpPr>
          <p:cNvPr id="15" name="矩形 56">
            <a:extLst>
              <a:ext uri="{FF2B5EF4-FFF2-40B4-BE49-F238E27FC236}">
                <a16:creationId xmlns:a16="http://schemas.microsoft.com/office/drawing/2014/main" id="{C511DB08-16D7-088D-D0C5-03D9EBA9DB69}"/>
              </a:ext>
            </a:extLst>
          </p:cNvPr>
          <p:cNvSpPr/>
          <p:nvPr/>
        </p:nvSpPr>
        <p:spPr>
          <a:xfrm>
            <a:off x="6156176" y="2444312"/>
            <a:ext cx="194421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16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How to learn?</a:t>
            </a:r>
          </a:p>
        </p:txBody>
      </p:sp>
      <p:cxnSp>
        <p:nvCxnSpPr>
          <p:cNvPr id="2" name="直接连接符 55">
            <a:extLst>
              <a:ext uri="{FF2B5EF4-FFF2-40B4-BE49-F238E27FC236}">
                <a16:creationId xmlns:a16="http://schemas.microsoft.com/office/drawing/2014/main" id="{4FCCA3AB-AFA2-7B42-CA55-F963EE476E6F}"/>
              </a:ext>
            </a:extLst>
          </p:cNvPr>
          <p:cNvCxnSpPr/>
          <p:nvPr/>
        </p:nvCxnSpPr>
        <p:spPr>
          <a:xfrm rot="-5400000">
            <a:off x="4572000" y="-830442"/>
            <a:ext cx="0" cy="3348000"/>
          </a:xfrm>
          <a:prstGeom prst="line">
            <a:avLst/>
          </a:prstGeom>
          <a:ln w="19050">
            <a:gradFill>
              <a:gsLst>
                <a:gs pos="50000">
                  <a:srgbClr val="E1CF9A">
                    <a:alpha val="75000"/>
                  </a:srgb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56">
            <a:extLst>
              <a:ext uri="{FF2B5EF4-FFF2-40B4-BE49-F238E27FC236}">
                <a16:creationId xmlns:a16="http://schemas.microsoft.com/office/drawing/2014/main" id="{38ABBFEA-8FB7-630D-97B7-8DF8992F22A7}"/>
              </a:ext>
            </a:extLst>
          </p:cNvPr>
          <p:cNvSpPr/>
          <p:nvPr/>
        </p:nvSpPr>
        <p:spPr>
          <a:xfrm>
            <a:off x="3339928" y="361130"/>
            <a:ext cx="244695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1600" dirty="0" err="1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SiFall</a:t>
            </a:r>
            <a:r>
              <a:rPr lang="en-SG" altLang="zh-CN" sz="16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 System Overview</a:t>
            </a:r>
            <a:endParaRPr lang="zh-CN" altLang="en-US" sz="16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56">
            <a:extLst>
              <a:ext uri="{FF2B5EF4-FFF2-40B4-BE49-F238E27FC236}">
                <a16:creationId xmlns:a16="http://schemas.microsoft.com/office/drawing/2014/main" id="{E93E8D2E-F5F8-5229-161A-26493E6EA5C6}"/>
              </a:ext>
            </a:extLst>
          </p:cNvPr>
          <p:cNvSpPr/>
          <p:nvPr/>
        </p:nvSpPr>
        <p:spPr>
          <a:xfrm>
            <a:off x="280833" y="3049208"/>
            <a:ext cx="2289915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1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Learn from fall-like activities.</a:t>
            </a:r>
          </a:p>
        </p:txBody>
      </p:sp>
      <p:sp>
        <p:nvSpPr>
          <p:cNvPr id="8" name="矩形 56">
            <a:extLst>
              <a:ext uri="{FF2B5EF4-FFF2-40B4-BE49-F238E27FC236}">
                <a16:creationId xmlns:a16="http://schemas.microsoft.com/office/drawing/2014/main" id="{E182756A-E87C-46CE-BE27-24DBF91437EE}"/>
              </a:ext>
            </a:extLst>
          </p:cNvPr>
          <p:cNvSpPr/>
          <p:nvPr/>
        </p:nvSpPr>
        <p:spPr>
          <a:xfrm>
            <a:off x="6505402" y="3049207"/>
            <a:ext cx="266595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1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Learn continuously and adaptively.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EFA0FB2-BE31-E470-F958-0FEECBD3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07465 -0.001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08282 -0.0018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56">
            <a:extLst>
              <a:ext uri="{FF2B5EF4-FFF2-40B4-BE49-F238E27FC236}">
                <a16:creationId xmlns:a16="http://schemas.microsoft.com/office/drawing/2014/main" id="{B185AF16-CDB4-95F9-C1A4-BEBC8F5DE65C}"/>
              </a:ext>
            </a:extLst>
          </p:cNvPr>
          <p:cNvSpPr/>
          <p:nvPr/>
        </p:nvSpPr>
        <p:spPr>
          <a:xfrm>
            <a:off x="3810069" y="3214729"/>
            <a:ext cx="1944216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14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STFT</a:t>
            </a:r>
          </a:p>
        </p:txBody>
      </p:sp>
      <p:sp>
        <p:nvSpPr>
          <p:cNvPr id="4" name="文本框 35">
            <a:extLst>
              <a:ext uri="{FF2B5EF4-FFF2-40B4-BE49-F238E27FC236}">
                <a16:creationId xmlns:a16="http://schemas.microsoft.com/office/drawing/2014/main" id="{E357524A-B1D8-3F9C-4E3C-AA418F73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55525"/>
            <a:ext cx="7416824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Front-end: Detecting &amp; Segmenting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77" name="文本框 35">
            <a:extLst>
              <a:ext uri="{FF2B5EF4-FFF2-40B4-BE49-F238E27FC236}">
                <a16:creationId xmlns:a16="http://schemas.microsoft.com/office/drawing/2014/main" id="{ED01BCE1-09A6-91A8-06D1-2C00D751C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347614"/>
            <a:ext cx="395358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Extract Channel Dynamic From CSI</a:t>
            </a:r>
            <a:endParaRPr lang="zh-CN" altLang="en-US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187312-075F-8116-55FA-10AFF3116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0" y="1779662"/>
            <a:ext cx="3829948" cy="230367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DF2DCB96-EAEC-C144-E892-87A5479CE0F3}"/>
              </a:ext>
            </a:extLst>
          </p:cNvPr>
          <p:cNvGrpSpPr/>
          <p:nvPr/>
        </p:nvGrpSpPr>
        <p:grpSpPr>
          <a:xfrm>
            <a:off x="5147984" y="1896512"/>
            <a:ext cx="2905277" cy="2186824"/>
            <a:chOff x="5147984" y="1896512"/>
            <a:chExt cx="2905277" cy="2186824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64A4F641-24A0-CDC5-EF58-AFB434CE9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7984" y="1896512"/>
              <a:ext cx="2905277" cy="218682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779D2AD-198D-E1AC-E7A7-485F64C9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071" t="9344" r="61565" b="72837"/>
            <a:stretch/>
          </p:blipFill>
          <p:spPr>
            <a:xfrm>
              <a:off x="6274411" y="2348482"/>
              <a:ext cx="411602" cy="417002"/>
            </a:xfrm>
            <a:prstGeom prst="rect">
              <a:avLst/>
            </a:prstGeom>
          </p:spPr>
        </p:pic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2A1A7B6-CC65-A247-E97B-FEACF563F51F}"/>
              </a:ext>
            </a:extLst>
          </p:cNvPr>
          <p:cNvCxnSpPr/>
          <p:nvPr/>
        </p:nvCxnSpPr>
        <p:spPr>
          <a:xfrm>
            <a:off x="4427984" y="3579862"/>
            <a:ext cx="720000" cy="0"/>
          </a:xfrm>
          <a:prstGeom prst="straightConnector1">
            <a:avLst/>
          </a:prstGeom>
          <a:ln w="31750">
            <a:solidFill>
              <a:srgbClr val="E1CF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22D9E093-5AB2-6CDE-4634-C066E0CC8987}"/>
              </a:ext>
            </a:extLst>
          </p:cNvPr>
          <p:cNvSpPr/>
          <p:nvPr/>
        </p:nvSpPr>
        <p:spPr>
          <a:xfrm>
            <a:off x="1259631" y="3150000"/>
            <a:ext cx="2508667" cy="5950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4CF80E8-2E3C-8FBA-28F6-C80A1FE6E6B2}"/>
                  </a:ext>
                </a:extLst>
              </p:cNvPr>
              <p:cNvSpPr txBox="1"/>
              <p:nvPr/>
            </p:nvSpPr>
            <p:spPr>
              <a:xfrm>
                <a:off x="614882" y="4173514"/>
                <a:ext cx="4194866" cy="229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SG" sz="140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SG" sz="1400" b="0" i="1" smtClean="0">
                          <a:solidFill>
                            <a:srgbClr val="EFDCA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SG" sz="1400" b="0" i="1" smtClean="0">
                          <a:solidFill>
                            <a:srgbClr val="EFDCA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  <m:r>
                        <a:rPr lang="en-SG" sz="1400" b="0" i="1" smtClean="0">
                          <a:solidFill>
                            <a:srgbClr val="EFDCA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SG" sz="1400" b="0" i="1" smtClean="0">
                          <a:solidFill>
                            <a:srgbClr val="EFDCA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400" b="0" i="1" smtClean="0">
                          <a:solidFill>
                            <a:srgbClr val="EFDCA5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SG" sz="1400" b="0" i="1" smtClean="0">
                          <a:solidFill>
                            <a:srgbClr val="EFDCA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SG" sz="1400" i="1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SG" sz="1600" dirty="0">
                  <a:solidFill>
                    <a:srgbClr val="EFDCA5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4CF80E8-2E3C-8FBA-28F6-C80A1FE6E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82" y="4173514"/>
                <a:ext cx="4194866" cy="229294"/>
              </a:xfrm>
              <a:prstGeom prst="rect">
                <a:avLst/>
              </a:prstGeom>
              <a:blipFill>
                <a:blip r:embed="rId6"/>
                <a:stretch>
                  <a:fillRect t="-21622" b="-3243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7329F29-B27D-C046-066D-2839D7C58F1C}"/>
                  </a:ext>
                </a:extLst>
              </p:cNvPr>
              <p:cNvSpPr txBox="1"/>
              <p:nvPr/>
            </p:nvSpPr>
            <p:spPr>
              <a:xfrm>
                <a:off x="1370640" y="4492986"/>
                <a:ext cx="1976310" cy="515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1400" b="0" i="1" smtClean="0">
                          <a:solidFill>
                            <a:srgbClr val="EFDCA5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SG" sz="1400" b="0" i="1" smtClean="0">
                          <a:solidFill>
                            <a:srgbClr val="EFDCA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sz="1400" b="0" i="1" smtClean="0">
                              <a:solidFill>
                                <a:srgbClr val="EFDCA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SG" sz="1400" b="0" i="1" smtClean="0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SG" sz="1400" b="0" i="1" smtClean="0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SG" sz="1400" b="0" i="1" smtClean="0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G" sz="1400" b="0" i="1" smtClean="0">
                                          <a:solidFill>
                                            <a:srgbClr val="EFDCA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1400" b="0" i="1" smtClean="0">
                                          <a:solidFill>
                                            <a:srgbClr val="EFDCA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SG" sz="1400" b="0" i="1" smtClean="0">
                                          <a:solidFill>
                                            <a:srgbClr val="EFDCA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SG" sz="1400" i="1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SG" sz="1400" b="0" i="1" smtClean="0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SG" sz="1400" i="1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G" sz="1400" i="1">
                                          <a:solidFill>
                                            <a:srgbClr val="EFDCA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1400" i="1">
                                          <a:solidFill>
                                            <a:srgbClr val="EFDCA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SG" sz="1400" i="1">
                                          <a:solidFill>
                                            <a:srgbClr val="EFDCA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SG" sz="1400" b="0" i="1" smtClean="0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SG" sz="1400" i="1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SG" sz="1400" i="1">
                                      <a:solidFill>
                                        <a:srgbClr val="EFDCA5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SG" sz="1400" i="1">
                                  <a:solidFill>
                                    <a:srgbClr val="EFDCA5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SG" sz="1400" dirty="0">
                  <a:solidFill>
                    <a:srgbClr val="EFDCA5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7329F29-B27D-C046-066D-2839D7C58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640" y="4492986"/>
                <a:ext cx="1976310" cy="515206"/>
              </a:xfrm>
              <a:prstGeom prst="rect">
                <a:avLst/>
              </a:prstGeom>
              <a:blipFill>
                <a:blip r:embed="rId7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67C50C-3787-8490-2F6A-C13D655F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EC63AE4-C1F1-0F84-C9D9-A4F82988A02A}"/>
              </a:ext>
            </a:extLst>
          </p:cNvPr>
          <p:cNvSpPr/>
          <p:nvPr/>
        </p:nvSpPr>
        <p:spPr>
          <a:xfrm>
            <a:off x="636169" y="3106191"/>
            <a:ext cx="3791815" cy="9349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SG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F02DA6-5269-D821-2D03-22800297B1F3}"/>
              </a:ext>
            </a:extLst>
          </p:cNvPr>
          <p:cNvSpPr/>
          <p:nvPr/>
        </p:nvSpPr>
        <p:spPr>
          <a:xfrm>
            <a:off x="1252041" y="4485622"/>
            <a:ext cx="2672680" cy="51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SG" altLang="en-US"/>
          </a:p>
        </p:txBody>
      </p:sp>
    </p:spTree>
    <p:extLst>
      <p:ext uri="{BB962C8B-B14F-4D97-AF65-F5344CB8AC3E}">
        <p14:creationId xmlns:p14="http://schemas.microsoft.com/office/powerpoint/2010/main" val="3274589208"/>
      </p:ext>
    </p:extLst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文本框 35">
            <a:extLst>
              <a:ext uri="{FF2B5EF4-FFF2-40B4-BE49-F238E27FC236}">
                <a16:creationId xmlns:a16="http://schemas.microsoft.com/office/drawing/2014/main" id="{31995390-0ECB-79F4-890E-015778787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555525"/>
            <a:ext cx="7488909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SG" altLang="zh-CN" sz="3200" dirty="0">
                <a:solidFill>
                  <a:srgbClr val="E1CF9A">
                    <a:alpha val="99000"/>
                  </a:srgbClr>
                </a:solidFill>
                <a:latin typeface="微软雅黑" pitchFamily="34" charset="-122"/>
                <a:cs typeface="Arial" pitchFamily="34" charset="0"/>
              </a:rPr>
              <a:t>Back-end: Self-learning FallNet</a:t>
            </a:r>
            <a:endParaRPr lang="zh-CN" altLang="en-US" sz="2800" dirty="0">
              <a:solidFill>
                <a:srgbClr val="E1CF9A">
                  <a:alpha val="99000"/>
                </a:srgbClr>
              </a:solidFill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674B67A-55BE-01C6-5038-13B97E2A0850}"/>
              </a:ext>
            </a:extLst>
          </p:cNvPr>
          <p:cNvSpPr/>
          <p:nvPr/>
        </p:nvSpPr>
        <p:spPr>
          <a:xfrm>
            <a:off x="899592" y="1419623"/>
            <a:ext cx="7416824" cy="1800200"/>
          </a:xfrm>
          <a:prstGeom prst="rect">
            <a:avLst/>
          </a:prstGeom>
          <a:solidFill>
            <a:srgbClr val="E1C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5FE41DC-2544-7555-6F5E-64B046E5EEEF}"/>
              </a:ext>
            </a:extLst>
          </p:cNvPr>
          <p:cNvGrpSpPr/>
          <p:nvPr/>
        </p:nvGrpSpPr>
        <p:grpSpPr>
          <a:xfrm>
            <a:off x="5032203" y="2209799"/>
            <a:ext cx="216000" cy="396000"/>
            <a:chOff x="5925608" y="2014953"/>
            <a:chExt cx="428931" cy="720609"/>
          </a:xfrm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7FF5874B-8342-85F3-3FB5-7256AEFD9400}"/>
                </a:ext>
              </a:extLst>
            </p:cNvPr>
            <p:cNvGrpSpPr/>
            <p:nvPr/>
          </p:nvGrpSpPr>
          <p:grpSpPr>
            <a:xfrm>
              <a:off x="5925608" y="2014953"/>
              <a:ext cx="360000" cy="720000"/>
              <a:chOff x="6335859" y="2502266"/>
              <a:chExt cx="957373" cy="2222817"/>
            </a:xfrm>
          </p:grpSpPr>
          <p:sp>
            <p:nvSpPr>
              <p:cNvPr id="246" name="Google Shape;4667;p70">
                <a:extLst>
                  <a:ext uri="{FF2B5EF4-FFF2-40B4-BE49-F238E27FC236}">
                    <a16:creationId xmlns:a16="http://schemas.microsoft.com/office/drawing/2014/main" id="{24767733-5464-1B47-8373-BC6E51A62D0E}"/>
                  </a:ext>
                </a:extLst>
              </p:cNvPr>
              <p:cNvSpPr/>
              <p:nvPr/>
            </p:nvSpPr>
            <p:spPr>
              <a:xfrm>
                <a:off x="6335859" y="2502266"/>
                <a:ext cx="588409" cy="2222817"/>
              </a:xfrm>
              <a:prstGeom prst="cube">
                <a:avLst>
                  <a:gd name="adj" fmla="val 86501"/>
                </a:avLst>
              </a:prstGeom>
              <a:gradFill>
                <a:gsLst>
                  <a:gs pos="0">
                    <a:srgbClr val="F8E0A6"/>
                  </a:gs>
                  <a:gs pos="35000">
                    <a:srgbClr val="F8E0A6"/>
                  </a:gs>
                  <a:gs pos="100000">
                    <a:srgbClr val="F8E0A6"/>
                  </a:gs>
                </a:gsLst>
              </a:gradFill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247" name="Google Shape;4667;p70">
                <a:extLst>
                  <a:ext uri="{FF2B5EF4-FFF2-40B4-BE49-F238E27FC236}">
                    <a16:creationId xmlns:a16="http://schemas.microsoft.com/office/drawing/2014/main" id="{BD1FB683-09EF-EF07-3517-F5312D4672DE}"/>
                  </a:ext>
                </a:extLst>
              </p:cNvPr>
              <p:cNvSpPr/>
              <p:nvPr/>
            </p:nvSpPr>
            <p:spPr>
              <a:xfrm>
                <a:off x="6414127" y="2506580"/>
                <a:ext cx="691108" cy="2218501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248" name="Google Shape;4667;p70">
                <a:extLst>
                  <a:ext uri="{FF2B5EF4-FFF2-40B4-BE49-F238E27FC236}">
                    <a16:creationId xmlns:a16="http://schemas.microsoft.com/office/drawing/2014/main" id="{7044738E-2D42-5BD1-E793-BFFCCBC57E53}"/>
                  </a:ext>
                </a:extLst>
              </p:cNvPr>
              <p:cNvSpPr/>
              <p:nvPr/>
            </p:nvSpPr>
            <p:spPr>
              <a:xfrm>
                <a:off x="6602123" y="2506580"/>
                <a:ext cx="691109" cy="2218501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  <p:sp>
          <p:nvSpPr>
            <p:cNvPr id="245" name="Google Shape;4667;p70">
              <a:extLst>
                <a:ext uri="{FF2B5EF4-FFF2-40B4-BE49-F238E27FC236}">
                  <a16:creationId xmlns:a16="http://schemas.microsoft.com/office/drawing/2014/main" id="{C8C8446F-F7A9-5854-20C6-59C9150358B7}"/>
                </a:ext>
              </a:extLst>
            </p:cNvPr>
            <p:cNvSpPr/>
            <p:nvPr/>
          </p:nvSpPr>
          <p:spPr>
            <a:xfrm>
              <a:off x="6094662" y="2016960"/>
              <a:ext cx="259877" cy="718602"/>
            </a:xfrm>
            <a:prstGeom prst="cube">
              <a:avLst>
                <a:gd name="adj" fmla="val 7243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EEC0F236-855E-C7D3-B726-9484ADCF8E0B}"/>
              </a:ext>
            </a:extLst>
          </p:cNvPr>
          <p:cNvGrpSpPr/>
          <p:nvPr/>
        </p:nvGrpSpPr>
        <p:grpSpPr>
          <a:xfrm>
            <a:off x="5253521" y="2137799"/>
            <a:ext cx="288000" cy="576000"/>
            <a:chOff x="5925608" y="2014953"/>
            <a:chExt cx="428931" cy="720609"/>
          </a:xfrm>
        </p:grpSpPr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ACD6534C-574E-D952-0F8E-BB3EEAEFE0FC}"/>
                </a:ext>
              </a:extLst>
            </p:cNvPr>
            <p:cNvGrpSpPr/>
            <p:nvPr/>
          </p:nvGrpSpPr>
          <p:grpSpPr>
            <a:xfrm>
              <a:off x="5925608" y="2014953"/>
              <a:ext cx="360000" cy="720000"/>
              <a:chOff x="6335859" y="2502266"/>
              <a:chExt cx="957373" cy="2222817"/>
            </a:xfrm>
          </p:grpSpPr>
          <p:sp>
            <p:nvSpPr>
              <p:cNvPr id="252" name="Google Shape;4667;p70">
                <a:extLst>
                  <a:ext uri="{FF2B5EF4-FFF2-40B4-BE49-F238E27FC236}">
                    <a16:creationId xmlns:a16="http://schemas.microsoft.com/office/drawing/2014/main" id="{37A53291-3D83-5FAE-0E05-8890CC9084AD}"/>
                  </a:ext>
                </a:extLst>
              </p:cNvPr>
              <p:cNvSpPr/>
              <p:nvPr/>
            </p:nvSpPr>
            <p:spPr>
              <a:xfrm>
                <a:off x="6335859" y="2502266"/>
                <a:ext cx="588409" cy="2222817"/>
              </a:xfrm>
              <a:prstGeom prst="cube">
                <a:avLst>
                  <a:gd name="adj" fmla="val 86501"/>
                </a:avLst>
              </a:prstGeom>
              <a:gradFill>
                <a:gsLst>
                  <a:gs pos="0">
                    <a:srgbClr val="F8E0A6"/>
                  </a:gs>
                  <a:gs pos="35000">
                    <a:srgbClr val="F8E0A6"/>
                  </a:gs>
                  <a:gs pos="100000">
                    <a:srgbClr val="F8E0A6"/>
                  </a:gs>
                </a:gsLst>
              </a:gradFill>
              <a:ln>
                <a:headEnd type="none" w="sm" len="sm"/>
                <a:tailEnd type="none" w="sm" len="sm"/>
              </a:ln>
              <a:effectLst/>
              <a:scene3d>
                <a:camera prst="orthographicFront"/>
                <a:lightRig rig="contrasting" dir="t"/>
              </a:scene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253" name="Google Shape;4667;p70">
                <a:extLst>
                  <a:ext uri="{FF2B5EF4-FFF2-40B4-BE49-F238E27FC236}">
                    <a16:creationId xmlns:a16="http://schemas.microsoft.com/office/drawing/2014/main" id="{2FCCF88D-1252-E613-08C8-7B4759D4126B}"/>
                  </a:ext>
                </a:extLst>
              </p:cNvPr>
              <p:cNvSpPr/>
              <p:nvPr/>
            </p:nvSpPr>
            <p:spPr>
              <a:xfrm>
                <a:off x="6414127" y="2506580"/>
                <a:ext cx="691108" cy="2218501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254" name="Google Shape;4667;p70">
                <a:extLst>
                  <a:ext uri="{FF2B5EF4-FFF2-40B4-BE49-F238E27FC236}">
                    <a16:creationId xmlns:a16="http://schemas.microsoft.com/office/drawing/2014/main" id="{B9810E9E-4CE1-A7FA-7365-1999139BE40C}"/>
                  </a:ext>
                </a:extLst>
              </p:cNvPr>
              <p:cNvSpPr/>
              <p:nvPr/>
            </p:nvSpPr>
            <p:spPr>
              <a:xfrm>
                <a:off x="6602123" y="2506580"/>
                <a:ext cx="691109" cy="2218501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  <p:sp>
          <p:nvSpPr>
            <p:cNvPr id="251" name="Google Shape;4667;p70">
              <a:extLst>
                <a:ext uri="{FF2B5EF4-FFF2-40B4-BE49-F238E27FC236}">
                  <a16:creationId xmlns:a16="http://schemas.microsoft.com/office/drawing/2014/main" id="{08E498EC-E804-160F-11AB-959955389D7C}"/>
                </a:ext>
              </a:extLst>
            </p:cNvPr>
            <p:cNvSpPr/>
            <p:nvPr/>
          </p:nvSpPr>
          <p:spPr>
            <a:xfrm>
              <a:off x="6094662" y="2016960"/>
              <a:ext cx="259877" cy="718602"/>
            </a:xfrm>
            <a:prstGeom prst="cube">
              <a:avLst>
                <a:gd name="adj" fmla="val 7243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827D34E3-8EA1-CC49-0FCB-0AD6FCE1CE6F}"/>
              </a:ext>
            </a:extLst>
          </p:cNvPr>
          <p:cNvGrpSpPr/>
          <p:nvPr/>
        </p:nvGrpSpPr>
        <p:grpSpPr>
          <a:xfrm>
            <a:off x="5502287" y="2065799"/>
            <a:ext cx="428931" cy="720609"/>
            <a:chOff x="5925608" y="2014953"/>
            <a:chExt cx="428931" cy="720609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1CDC5CD0-F7FA-8BCD-DF21-C528933C74AE}"/>
                </a:ext>
              </a:extLst>
            </p:cNvPr>
            <p:cNvGrpSpPr/>
            <p:nvPr/>
          </p:nvGrpSpPr>
          <p:grpSpPr>
            <a:xfrm>
              <a:off x="5925608" y="2014953"/>
              <a:ext cx="360000" cy="720000"/>
              <a:chOff x="6335859" y="2502266"/>
              <a:chExt cx="957373" cy="2222817"/>
            </a:xfrm>
          </p:grpSpPr>
          <p:sp>
            <p:nvSpPr>
              <p:cNvPr id="258" name="Google Shape;4667;p70">
                <a:extLst>
                  <a:ext uri="{FF2B5EF4-FFF2-40B4-BE49-F238E27FC236}">
                    <a16:creationId xmlns:a16="http://schemas.microsoft.com/office/drawing/2014/main" id="{E5486EF2-D157-F3C7-E02C-7FB70D496F71}"/>
                  </a:ext>
                </a:extLst>
              </p:cNvPr>
              <p:cNvSpPr/>
              <p:nvPr/>
            </p:nvSpPr>
            <p:spPr>
              <a:xfrm>
                <a:off x="6335859" y="2502266"/>
                <a:ext cx="588409" cy="2222817"/>
              </a:xfrm>
              <a:prstGeom prst="cube">
                <a:avLst>
                  <a:gd name="adj" fmla="val 86501"/>
                </a:avLst>
              </a:prstGeom>
              <a:gradFill>
                <a:gsLst>
                  <a:gs pos="0">
                    <a:srgbClr val="F8E0A6"/>
                  </a:gs>
                  <a:gs pos="35000">
                    <a:srgbClr val="F8E0A6"/>
                  </a:gs>
                  <a:gs pos="100000">
                    <a:srgbClr val="F8E0A6"/>
                  </a:gs>
                </a:gsLst>
              </a:gradFill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259" name="Google Shape;4667;p70">
                <a:extLst>
                  <a:ext uri="{FF2B5EF4-FFF2-40B4-BE49-F238E27FC236}">
                    <a16:creationId xmlns:a16="http://schemas.microsoft.com/office/drawing/2014/main" id="{99FA8D14-DFF1-A8A1-1169-ECD84CD4768D}"/>
                  </a:ext>
                </a:extLst>
              </p:cNvPr>
              <p:cNvSpPr/>
              <p:nvPr/>
            </p:nvSpPr>
            <p:spPr>
              <a:xfrm>
                <a:off x="6414127" y="2506580"/>
                <a:ext cx="691108" cy="2218501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260" name="Google Shape;4667;p70">
                <a:extLst>
                  <a:ext uri="{FF2B5EF4-FFF2-40B4-BE49-F238E27FC236}">
                    <a16:creationId xmlns:a16="http://schemas.microsoft.com/office/drawing/2014/main" id="{85B9F4A4-5859-C84E-576B-C972F4682B6A}"/>
                  </a:ext>
                </a:extLst>
              </p:cNvPr>
              <p:cNvSpPr/>
              <p:nvPr/>
            </p:nvSpPr>
            <p:spPr>
              <a:xfrm>
                <a:off x="6602123" y="2506580"/>
                <a:ext cx="691109" cy="2218501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  <p:sp>
          <p:nvSpPr>
            <p:cNvPr id="257" name="Google Shape;4667;p70">
              <a:extLst>
                <a:ext uri="{FF2B5EF4-FFF2-40B4-BE49-F238E27FC236}">
                  <a16:creationId xmlns:a16="http://schemas.microsoft.com/office/drawing/2014/main" id="{1A0801AC-6277-72B1-CEE8-9F25605C6EC2}"/>
                </a:ext>
              </a:extLst>
            </p:cNvPr>
            <p:cNvSpPr/>
            <p:nvPr/>
          </p:nvSpPr>
          <p:spPr>
            <a:xfrm>
              <a:off x="6094662" y="2016960"/>
              <a:ext cx="259877" cy="718602"/>
            </a:xfrm>
            <a:prstGeom prst="cube">
              <a:avLst>
                <a:gd name="adj" fmla="val 7243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</p:grpSp>
      <p:pic>
        <p:nvPicPr>
          <p:cNvPr id="261" name="Picture 260">
            <a:extLst>
              <a:ext uri="{FF2B5EF4-FFF2-40B4-BE49-F238E27FC236}">
                <a16:creationId xmlns:a16="http://schemas.microsoft.com/office/drawing/2014/main" id="{75A72AE3-1FD7-A4E2-8EE3-09D92CCC75C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7878" r="9429" b="15714"/>
          <a:stretch/>
        </p:blipFill>
        <p:spPr>
          <a:xfrm>
            <a:off x="6849213" y="1929185"/>
            <a:ext cx="1260000" cy="885600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D2E642EF-D736-DB3F-F3D0-2D7714DD256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7878" r="9429" b="15714"/>
          <a:stretch/>
        </p:blipFill>
        <p:spPr>
          <a:xfrm>
            <a:off x="6816536" y="1983672"/>
            <a:ext cx="1260000" cy="885600"/>
          </a:xfrm>
          <a:prstGeom prst="rect">
            <a:avLst/>
          </a:prstGeom>
        </p:spPr>
      </p:pic>
      <p:grpSp>
        <p:nvGrpSpPr>
          <p:cNvPr id="263" name="Group 262">
            <a:extLst>
              <a:ext uri="{FF2B5EF4-FFF2-40B4-BE49-F238E27FC236}">
                <a16:creationId xmlns:a16="http://schemas.microsoft.com/office/drawing/2014/main" id="{E93B5FD8-491F-5E1D-8F0F-53B8D9C81FE8}"/>
              </a:ext>
            </a:extLst>
          </p:cNvPr>
          <p:cNvGrpSpPr/>
          <p:nvPr/>
        </p:nvGrpSpPr>
        <p:grpSpPr>
          <a:xfrm>
            <a:off x="986714" y="1783205"/>
            <a:ext cx="1749390" cy="1436617"/>
            <a:chOff x="436276" y="478735"/>
            <a:chExt cx="1749390" cy="1436617"/>
          </a:xfrm>
        </p:grpSpPr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E1663BE0-314E-E8B9-5C46-57BDE0E96BFA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5" t="7481" r="9424" b="15318"/>
            <a:stretch/>
          </p:blipFill>
          <p:spPr>
            <a:xfrm>
              <a:off x="774750" y="582709"/>
              <a:ext cx="1260000" cy="884255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98A0CECD-E712-8763-3F41-1E955C0C7790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5" t="7481" r="9424" b="15318"/>
            <a:stretch/>
          </p:blipFill>
          <p:spPr>
            <a:xfrm>
              <a:off x="716760" y="658425"/>
              <a:ext cx="1260000" cy="884255"/>
            </a:xfrm>
            <a:prstGeom prst="rect">
              <a:avLst/>
            </a:prstGeom>
          </p:spPr>
        </p:pic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8FBBE247-5282-EE1B-099D-EBCFF5847BDF}"/>
                </a:ext>
              </a:extLst>
            </p:cNvPr>
            <p:cNvCxnSpPr/>
            <p:nvPr/>
          </p:nvCxnSpPr>
          <p:spPr>
            <a:xfrm>
              <a:off x="615980" y="1651820"/>
              <a:ext cx="14400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68FEE26E-E689-0DA8-DC8F-088F1EAB6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893" y="478735"/>
              <a:ext cx="0" cy="1188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707BDEC0-2593-0239-268C-B981855B34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8940" y="1354229"/>
              <a:ext cx="231620" cy="2826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74BCE70D-5A63-5AEA-C6B4-0180B1BB32B9}"/>
                    </a:ext>
                  </a:extLst>
                </p:cNvPr>
                <p:cNvSpPr txBox="1"/>
                <p:nvPr/>
              </p:nvSpPr>
              <p:spPr>
                <a:xfrm>
                  <a:off x="1644063" y="1607575"/>
                  <a:ext cx="38087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SG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50223F2-3D1E-48C2-85CF-0A931DE96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4063" y="1607575"/>
                  <a:ext cx="380873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TextBox 269">
                  <a:extLst>
                    <a:ext uri="{FF2B5EF4-FFF2-40B4-BE49-F238E27FC236}">
                      <a16:creationId xmlns:a16="http://schemas.microsoft.com/office/drawing/2014/main" id="{D86D3C92-0410-F88C-8928-9B551A81C782}"/>
                    </a:ext>
                  </a:extLst>
                </p:cNvPr>
                <p:cNvSpPr txBox="1"/>
                <p:nvPr/>
              </p:nvSpPr>
              <p:spPr>
                <a:xfrm>
                  <a:off x="436276" y="550703"/>
                  <a:ext cx="1656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2BE8FB1-7789-4317-A63A-26526CF5D1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76" y="550703"/>
                  <a:ext cx="165686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22222" r="-18519" b="-555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044D13BF-BFB1-E004-46B6-F7E019FB4F60}"/>
                    </a:ext>
                  </a:extLst>
                </p:cNvPr>
                <p:cNvSpPr txBox="1"/>
                <p:nvPr/>
              </p:nvSpPr>
              <p:spPr>
                <a:xfrm>
                  <a:off x="2020685" y="1440218"/>
                  <a:ext cx="16498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B1171198-CB1A-4886-B08E-642673C93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0685" y="1440218"/>
                  <a:ext cx="164981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22222" r="-14815" b="-555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DD8EC5CA-5285-4FDE-E403-AA90C46C295F}"/>
                </a:ext>
              </a:extLst>
            </p:cNvPr>
            <p:cNvPicPr>
              <a:picLocks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4" t="7481" r="9424" b="15318"/>
            <a:stretch/>
          </p:blipFill>
          <p:spPr>
            <a:xfrm>
              <a:off x="649579" y="727802"/>
              <a:ext cx="1260000" cy="885600"/>
            </a:xfrm>
            <a:prstGeom prst="rect">
              <a:avLst/>
            </a:prstGeom>
          </p:spPr>
        </p:pic>
      </p:grpSp>
      <p:pic>
        <p:nvPicPr>
          <p:cNvPr id="273" name="Picture 272">
            <a:extLst>
              <a:ext uri="{FF2B5EF4-FFF2-40B4-BE49-F238E27FC236}">
                <a16:creationId xmlns:a16="http://schemas.microsoft.com/office/drawing/2014/main" id="{A9C2479F-8A17-6C41-9896-1A9DB7E6DF3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7878" r="9429" b="15714"/>
          <a:stretch/>
        </p:blipFill>
        <p:spPr>
          <a:xfrm>
            <a:off x="6768461" y="2032272"/>
            <a:ext cx="1260000" cy="88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1976E875-E02B-20C9-7B0A-E118A5C3D0E6}"/>
                  </a:ext>
                </a:extLst>
              </p:cNvPr>
              <p:cNvSpPr txBox="1"/>
              <p:nvPr/>
            </p:nvSpPr>
            <p:spPr>
              <a:xfrm>
                <a:off x="1166418" y="2036530"/>
                <a:ext cx="6015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SG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sit</m:t>
                      </m:r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1976E875-E02B-20C9-7B0A-E118A5C3D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18" y="2036530"/>
                <a:ext cx="601575" cy="307777"/>
              </a:xfrm>
              <a:prstGeom prst="rect">
                <a:avLst/>
              </a:prstGeom>
              <a:blipFill>
                <a:blip r:embed="rId11"/>
                <a:stretch>
                  <a:fillRect r="-7071" b="-980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47D092C2-5D71-B014-2D2C-D5D6EC3D3FB5}"/>
              </a:ext>
            </a:extLst>
          </p:cNvPr>
          <p:cNvSpPr/>
          <p:nvPr/>
        </p:nvSpPr>
        <p:spPr>
          <a:xfrm>
            <a:off x="4701845" y="2246364"/>
            <a:ext cx="201405" cy="329719"/>
          </a:xfrm>
          <a:prstGeom prst="roundRect">
            <a:avLst>
              <a:gd name="adj" fmla="val 105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z</a:t>
            </a:r>
            <a:endParaRPr lang="en-SG" b="1" dirty="0"/>
          </a:p>
        </p:txBody>
      </p:sp>
      <p:cxnSp>
        <p:nvCxnSpPr>
          <p:cNvPr id="276" name="Connector: Elbow 275">
            <a:extLst>
              <a:ext uri="{FF2B5EF4-FFF2-40B4-BE49-F238E27FC236}">
                <a16:creationId xmlns:a16="http://schemas.microsoft.com/office/drawing/2014/main" id="{0FE86861-77FC-EF97-4837-756D8AFA8DAC}"/>
              </a:ext>
            </a:extLst>
          </p:cNvPr>
          <p:cNvCxnSpPr>
            <a:cxnSpLocks/>
            <a:stCxn id="264" idx="0"/>
            <a:endCxn id="261" idx="0"/>
          </p:cNvCxnSpPr>
          <p:nvPr/>
        </p:nvCxnSpPr>
        <p:spPr>
          <a:xfrm rot="16200000" flipH="1">
            <a:off x="4696197" y="-853830"/>
            <a:ext cx="42006" cy="5524025"/>
          </a:xfrm>
          <a:prstGeom prst="bentConnector3">
            <a:avLst>
              <a:gd name="adj1" fmla="val -544208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86A3DD52-5361-B964-8319-76AFF9C41A91}"/>
                  </a:ext>
                </a:extLst>
              </p:cNvPr>
              <p:cNvSpPr txBox="1"/>
              <p:nvPr/>
            </p:nvSpPr>
            <p:spPr>
              <a:xfrm>
                <a:off x="6789786" y="2025132"/>
                <a:ext cx="6015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SG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SG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SG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SG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sit</m:t>
                      </m:r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86A3DD52-5361-B964-8319-76AFF9C4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786" y="2025132"/>
                <a:ext cx="601575" cy="307777"/>
              </a:xfrm>
              <a:prstGeom prst="rect">
                <a:avLst/>
              </a:prstGeom>
              <a:blipFill>
                <a:blip r:embed="rId12"/>
                <a:stretch>
                  <a:fillRect t="-7843" r="-7143" b="-980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79702BE9-477D-7C56-5FAF-87FF0149895D}"/>
                  </a:ext>
                </a:extLst>
              </p:cNvPr>
              <p:cNvSpPr txBox="1"/>
              <p:nvPr/>
            </p:nvSpPr>
            <p:spPr>
              <a:xfrm>
                <a:off x="4063847" y="1482705"/>
                <a:ext cx="78181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10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sSup>
                        <m:sSupPr>
                          <m:ctrlPr>
                            <a:rPr lang="en-SG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SG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1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SG" sz="10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acc>
                                <m:accPr>
                                  <m:chr m:val="̂"/>
                                  <m:ctrlPr>
                                    <a:rPr lang="en-SG" sz="1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SG" sz="1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SG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SG" sz="1000" dirty="0"/>
              </a:p>
            </p:txBody>
          </p:sp>
        </mc:Choice>
        <mc:Fallback xmlns="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79702BE9-477D-7C56-5FAF-87FF01498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847" y="1482705"/>
                <a:ext cx="781817" cy="153888"/>
              </a:xfrm>
              <a:prstGeom prst="rect">
                <a:avLst/>
              </a:prstGeom>
              <a:blipFill>
                <a:blip r:embed="rId13"/>
                <a:stretch>
                  <a:fillRect l="-3906" t="-4000" r="-7031" b="-12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BD3C6178-C4EA-CED9-4D84-962BF7564610}"/>
              </a:ext>
            </a:extLst>
          </p:cNvPr>
          <p:cNvGrpSpPr/>
          <p:nvPr/>
        </p:nvGrpSpPr>
        <p:grpSpPr>
          <a:xfrm>
            <a:off x="5867232" y="1957799"/>
            <a:ext cx="468000" cy="936000"/>
            <a:chOff x="6335859" y="2502266"/>
            <a:chExt cx="957373" cy="2222817"/>
          </a:xfrm>
        </p:grpSpPr>
        <p:sp>
          <p:nvSpPr>
            <p:cNvPr id="280" name="Google Shape;4667;p70">
              <a:extLst>
                <a:ext uri="{FF2B5EF4-FFF2-40B4-BE49-F238E27FC236}">
                  <a16:creationId xmlns:a16="http://schemas.microsoft.com/office/drawing/2014/main" id="{B626ABD2-EDCF-3FF0-8A02-B1654032A640}"/>
                </a:ext>
              </a:extLst>
            </p:cNvPr>
            <p:cNvSpPr/>
            <p:nvPr/>
          </p:nvSpPr>
          <p:spPr>
            <a:xfrm>
              <a:off x="6335859" y="2502266"/>
              <a:ext cx="588409" cy="2222817"/>
            </a:xfrm>
            <a:prstGeom prst="cube">
              <a:avLst>
                <a:gd name="adj" fmla="val 86501"/>
              </a:avLst>
            </a:prstGeom>
            <a:gradFill>
              <a:gsLst>
                <a:gs pos="0">
                  <a:srgbClr val="F8E0A6"/>
                </a:gs>
                <a:gs pos="35000">
                  <a:srgbClr val="F8E0A6"/>
                </a:gs>
                <a:gs pos="100000">
                  <a:srgbClr val="F8E0A6"/>
                </a:gs>
              </a:gsLst>
            </a:gradFill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sp>
          <p:nvSpPr>
            <p:cNvPr id="281" name="Google Shape;4667;p70">
              <a:extLst>
                <a:ext uri="{FF2B5EF4-FFF2-40B4-BE49-F238E27FC236}">
                  <a16:creationId xmlns:a16="http://schemas.microsoft.com/office/drawing/2014/main" id="{4E5F5752-BCF4-1CA4-607D-83397BA1396A}"/>
                </a:ext>
              </a:extLst>
            </p:cNvPr>
            <p:cNvSpPr/>
            <p:nvPr/>
          </p:nvSpPr>
          <p:spPr>
            <a:xfrm>
              <a:off x="6414127" y="2506580"/>
              <a:ext cx="691108" cy="2218501"/>
            </a:xfrm>
            <a:prstGeom prst="cube">
              <a:avLst>
                <a:gd name="adj" fmla="val 72436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sp>
          <p:nvSpPr>
            <p:cNvPr id="282" name="Google Shape;4667;p70">
              <a:extLst>
                <a:ext uri="{FF2B5EF4-FFF2-40B4-BE49-F238E27FC236}">
                  <a16:creationId xmlns:a16="http://schemas.microsoft.com/office/drawing/2014/main" id="{71515B4B-F54B-A026-FC42-1F3B2D75CBAC}"/>
                </a:ext>
              </a:extLst>
            </p:cNvPr>
            <p:cNvSpPr/>
            <p:nvPr/>
          </p:nvSpPr>
          <p:spPr>
            <a:xfrm>
              <a:off x="6602123" y="2506580"/>
              <a:ext cx="691109" cy="2218501"/>
            </a:xfrm>
            <a:prstGeom prst="cube">
              <a:avLst>
                <a:gd name="adj" fmla="val 7243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C0B23ADB-E6EA-6497-5124-6FB118634D62}"/>
              </a:ext>
            </a:extLst>
          </p:cNvPr>
          <p:cNvGrpSpPr/>
          <p:nvPr/>
        </p:nvGrpSpPr>
        <p:grpSpPr>
          <a:xfrm>
            <a:off x="2770297" y="1808149"/>
            <a:ext cx="547200" cy="1226386"/>
            <a:chOff x="6414127" y="2502266"/>
            <a:chExt cx="960586" cy="2222817"/>
          </a:xfrm>
        </p:grpSpPr>
        <p:sp>
          <p:nvSpPr>
            <p:cNvPr id="284" name="Google Shape;4667;p70">
              <a:extLst>
                <a:ext uri="{FF2B5EF4-FFF2-40B4-BE49-F238E27FC236}">
                  <a16:creationId xmlns:a16="http://schemas.microsoft.com/office/drawing/2014/main" id="{C4DA1FEB-9EBB-236B-D6FC-F2DEC4D4D3BA}"/>
                </a:ext>
              </a:extLst>
            </p:cNvPr>
            <p:cNvSpPr/>
            <p:nvPr/>
          </p:nvSpPr>
          <p:spPr>
            <a:xfrm>
              <a:off x="6414127" y="2506580"/>
              <a:ext cx="691108" cy="2218501"/>
            </a:xfrm>
            <a:prstGeom prst="cube">
              <a:avLst>
                <a:gd name="adj" fmla="val 72436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sp>
          <p:nvSpPr>
            <p:cNvPr id="285" name="Google Shape;4667;p70">
              <a:extLst>
                <a:ext uri="{FF2B5EF4-FFF2-40B4-BE49-F238E27FC236}">
                  <a16:creationId xmlns:a16="http://schemas.microsoft.com/office/drawing/2014/main" id="{42B3E325-31B9-31CC-BAF1-78128DA6AB22}"/>
                </a:ext>
              </a:extLst>
            </p:cNvPr>
            <p:cNvSpPr/>
            <p:nvPr/>
          </p:nvSpPr>
          <p:spPr>
            <a:xfrm>
              <a:off x="6602123" y="2506580"/>
              <a:ext cx="691109" cy="2218501"/>
            </a:xfrm>
            <a:prstGeom prst="cube">
              <a:avLst>
                <a:gd name="adj" fmla="val 7243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sp>
          <p:nvSpPr>
            <p:cNvPr id="286" name="Google Shape;4667;p70">
              <a:extLst>
                <a:ext uri="{FF2B5EF4-FFF2-40B4-BE49-F238E27FC236}">
                  <a16:creationId xmlns:a16="http://schemas.microsoft.com/office/drawing/2014/main" id="{69D90BA4-1F4D-FFFE-AC5E-05BAD8C463DE}"/>
                </a:ext>
              </a:extLst>
            </p:cNvPr>
            <p:cNvSpPr/>
            <p:nvPr/>
          </p:nvSpPr>
          <p:spPr>
            <a:xfrm>
              <a:off x="6786304" y="2502266"/>
              <a:ext cx="588409" cy="2222817"/>
            </a:xfrm>
            <a:prstGeom prst="cube">
              <a:avLst>
                <a:gd name="adj" fmla="val 86501"/>
              </a:avLst>
            </a:prstGeom>
            <a:gradFill>
              <a:gsLst>
                <a:gs pos="0">
                  <a:srgbClr val="C9DEAC"/>
                </a:gs>
                <a:gs pos="35000">
                  <a:srgbClr val="C9DEAC"/>
                </a:gs>
                <a:gs pos="100000">
                  <a:srgbClr val="C9DEAC"/>
                </a:gs>
              </a:gsLst>
            </a:gradFill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6387395-B366-2784-B7CD-0818F592F5D7}"/>
              </a:ext>
            </a:extLst>
          </p:cNvPr>
          <p:cNvGrpSpPr/>
          <p:nvPr/>
        </p:nvGrpSpPr>
        <p:grpSpPr>
          <a:xfrm>
            <a:off x="3239281" y="1951624"/>
            <a:ext cx="468000" cy="936000"/>
            <a:chOff x="6414127" y="2502266"/>
            <a:chExt cx="960586" cy="2222817"/>
          </a:xfrm>
        </p:grpSpPr>
        <p:sp>
          <p:nvSpPr>
            <p:cNvPr id="288" name="Google Shape;4667;p70">
              <a:extLst>
                <a:ext uri="{FF2B5EF4-FFF2-40B4-BE49-F238E27FC236}">
                  <a16:creationId xmlns:a16="http://schemas.microsoft.com/office/drawing/2014/main" id="{43872F8D-E18E-9C34-92B5-8F126EA4AEA9}"/>
                </a:ext>
              </a:extLst>
            </p:cNvPr>
            <p:cNvSpPr/>
            <p:nvPr/>
          </p:nvSpPr>
          <p:spPr>
            <a:xfrm>
              <a:off x="6414127" y="2506580"/>
              <a:ext cx="691108" cy="2218501"/>
            </a:xfrm>
            <a:prstGeom prst="cube">
              <a:avLst>
                <a:gd name="adj" fmla="val 72436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sp>
          <p:nvSpPr>
            <p:cNvPr id="289" name="Google Shape;4667;p70">
              <a:extLst>
                <a:ext uri="{FF2B5EF4-FFF2-40B4-BE49-F238E27FC236}">
                  <a16:creationId xmlns:a16="http://schemas.microsoft.com/office/drawing/2014/main" id="{D2AD4102-33B1-FEC0-3288-7CA7063468BE}"/>
                </a:ext>
              </a:extLst>
            </p:cNvPr>
            <p:cNvSpPr/>
            <p:nvPr/>
          </p:nvSpPr>
          <p:spPr>
            <a:xfrm>
              <a:off x="6602123" y="2506580"/>
              <a:ext cx="691109" cy="2218501"/>
            </a:xfrm>
            <a:prstGeom prst="cube">
              <a:avLst>
                <a:gd name="adj" fmla="val 7243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sp>
          <p:nvSpPr>
            <p:cNvPr id="290" name="Google Shape;4667;p70">
              <a:extLst>
                <a:ext uri="{FF2B5EF4-FFF2-40B4-BE49-F238E27FC236}">
                  <a16:creationId xmlns:a16="http://schemas.microsoft.com/office/drawing/2014/main" id="{84559C82-E684-4A24-217E-ED72B7036381}"/>
                </a:ext>
              </a:extLst>
            </p:cNvPr>
            <p:cNvSpPr/>
            <p:nvPr/>
          </p:nvSpPr>
          <p:spPr>
            <a:xfrm>
              <a:off x="6786304" y="2502266"/>
              <a:ext cx="588409" cy="2222817"/>
            </a:xfrm>
            <a:prstGeom prst="cube">
              <a:avLst>
                <a:gd name="adj" fmla="val 86501"/>
              </a:avLst>
            </a:prstGeom>
            <a:gradFill>
              <a:gsLst>
                <a:gs pos="0">
                  <a:srgbClr val="C9DEAC"/>
                </a:gs>
                <a:gs pos="35000">
                  <a:srgbClr val="C9DEAC"/>
                </a:gs>
                <a:gs pos="100000">
                  <a:srgbClr val="C9DEAC"/>
                </a:gs>
              </a:gsLst>
            </a:gradFill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7B79D41A-EE2D-9472-105C-476FA74C808A}"/>
              </a:ext>
            </a:extLst>
          </p:cNvPr>
          <p:cNvGrpSpPr/>
          <p:nvPr/>
        </p:nvGrpSpPr>
        <p:grpSpPr>
          <a:xfrm>
            <a:off x="3651814" y="2059624"/>
            <a:ext cx="431932" cy="720000"/>
            <a:chOff x="3078721" y="2016000"/>
            <a:chExt cx="431932" cy="720000"/>
          </a:xfrm>
        </p:grpSpPr>
        <p:sp>
          <p:nvSpPr>
            <p:cNvPr id="292" name="Google Shape;4667;p70">
              <a:extLst>
                <a:ext uri="{FF2B5EF4-FFF2-40B4-BE49-F238E27FC236}">
                  <a16:creationId xmlns:a16="http://schemas.microsoft.com/office/drawing/2014/main" id="{AFAB5843-6C74-A24D-56A7-ECB3B7262855}"/>
                </a:ext>
              </a:extLst>
            </p:cNvPr>
            <p:cNvSpPr/>
            <p:nvPr/>
          </p:nvSpPr>
          <p:spPr>
            <a:xfrm>
              <a:off x="3078721" y="2016000"/>
              <a:ext cx="259007" cy="718602"/>
            </a:xfrm>
            <a:prstGeom prst="cube">
              <a:avLst>
                <a:gd name="adj" fmla="val 72436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F492D8BC-2A65-A5DF-339D-CDE0A3E92736}"/>
                </a:ext>
              </a:extLst>
            </p:cNvPr>
            <p:cNvGrpSpPr/>
            <p:nvPr/>
          </p:nvGrpSpPr>
          <p:grpSpPr>
            <a:xfrm>
              <a:off x="3150653" y="2016000"/>
              <a:ext cx="360000" cy="720000"/>
              <a:chOff x="6414127" y="2488426"/>
              <a:chExt cx="960586" cy="2222817"/>
            </a:xfrm>
          </p:grpSpPr>
          <p:sp>
            <p:nvSpPr>
              <p:cNvPr id="294" name="Google Shape;4667;p70">
                <a:extLst>
                  <a:ext uri="{FF2B5EF4-FFF2-40B4-BE49-F238E27FC236}">
                    <a16:creationId xmlns:a16="http://schemas.microsoft.com/office/drawing/2014/main" id="{D460DA53-0BB0-80B4-CD94-3F6D66D2634A}"/>
                  </a:ext>
                </a:extLst>
              </p:cNvPr>
              <p:cNvSpPr/>
              <p:nvPr/>
            </p:nvSpPr>
            <p:spPr>
              <a:xfrm>
                <a:off x="6414127" y="2488426"/>
                <a:ext cx="691107" cy="2218501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295" name="Google Shape;4667;p70">
                <a:extLst>
                  <a:ext uri="{FF2B5EF4-FFF2-40B4-BE49-F238E27FC236}">
                    <a16:creationId xmlns:a16="http://schemas.microsoft.com/office/drawing/2014/main" id="{759AAA10-83D0-CBE0-EDD1-D269C1763360}"/>
                  </a:ext>
                </a:extLst>
              </p:cNvPr>
              <p:cNvSpPr/>
              <p:nvPr/>
            </p:nvSpPr>
            <p:spPr>
              <a:xfrm>
                <a:off x="6602122" y="2488426"/>
                <a:ext cx="691110" cy="2218501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296" name="Google Shape;4667;p70">
                <a:extLst>
                  <a:ext uri="{FF2B5EF4-FFF2-40B4-BE49-F238E27FC236}">
                    <a16:creationId xmlns:a16="http://schemas.microsoft.com/office/drawing/2014/main" id="{8A0F0CB6-416C-671D-AA86-25964136E37B}"/>
                  </a:ext>
                </a:extLst>
              </p:cNvPr>
              <p:cNvSpPr/>
              <p:nvPr/>
            </p:nvSpPr>
            <p:spPr>
              <a:xfrm>
                <a:off x="6786303" y="2488426"/>
                <a:ext cx="588410" cy="2222817"/>
              </a:xfrm>
              <a:prstGeom prst="cube">
                <a:avLst>
                  <a:gd name="adj" fmla="val 86501"/>
                </a:avLst>
              </a:prstGeom>
              <a:gradFill>
                <a:gsLst>
                  <a:gs pos="0">
                    <a:srgbClr val="C9DEAC"/>
                  </a:gs>
                  <a:gs pos="35000">
                    <a:srgbClr val="C9DEAC"/>
                  </a:gs>
                  <a:gs pos="100000">
                    <a:srgbClr val="C9DEAC"/>
                  </a:gs>
                </a:gsLst>
              </a:gradFill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044DDB7-86C3-84CA-DA5B-DC5291431C1E}"/>
              </a:ext>
            </a:extLst>
          </p:cNvPr>
          <p:cNvGrpSpPr/>
          <p:nvPr/>
        </p:nvGrpSpPr>
        <p:grpSpPr>
          <a:xfrm>
            <a:off x="4053016" y="2131624"/>
            <a:ext cx="288000" cy="576000"/>
            <a:chOff x="3078721" y="2016000"/>
            <a:chExt cx="431932" cy="720000"/>
          </a:xfrm>
        </p:grpSpPr>
        <p:sp>
          <p:nvSpPr>
            <p:cNvPr id="298" name="Google Shape;4667;p70">
              <a:extLst>
                <a:ext uri="{FF2B5EF4-FFF2-40B4-BE49-F238E27FC236}">
                  <a16:creationId xmlns:a16="http://schemas.microsoft.com/office/drawing/2014/main" id="{CF8B40CD-36EF-3B14-DB0F-605D401195C5}"/>
                </a:ext>
              </a:extLst>
            </p:cNvPr>
            <p:cNvSpPr/>
            <p:nvPr/>
          </p:nvSpPr>
          <p:spPr>
            <a:xfrm>
              <a:off x="3078721" y="2016000"/>
              <a:ext cx="259007" cy="718602"/>
            </a:xfrm>
            <a:prstGeom prst="cube">
              <a:avLst>
                <a:gd name="adj" fmla="val 72436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A61751B1-A7C5-CDF1-5053-9ADEFF52EE92}"/>
                </a:ext>
              </a:extLst>
            </p:cNvPr>
            <p:cNvGrpSpPr/>
            <p:nvPr/>
          </p:nvGrpSpPr>
          <p:grpSpPr>
            <a:xfrm>
              <a:off x="3150653" y="2016000"/>
              <a:ext cx="360000" cy="720000"/>
              <a:chOff x="6414127" y="2488426"/>
              <a:chExt cx="960586" cy="2222817"/>
            </a:xfrm>
          </p:grpSpPr>
          <p:sp>
            <p:nvSpPr>
              <p:cNvPr id="300" name="Google Shape;4667;p70">
                <a:extLst>
                  <a:ext uri="{FF2B5EF4-FFF2-40B4-BE49-F238E27FC236}">
                    <a16:creationId xmlns:a16="http://schemas.microsoft.com/office/drawing/2014/main" id="{5A693550-E69D-EA09-C64B-60CD8EA54234}"/>
                  </a:ext>
                </a:extLst>
              </p:cNvPr>
              <p:cNvSpPr/>
              <p:nvPr/>
            </p:nvSpPr>
            <p:spPr>
              <a:xfrm>
                <a:off x="6414127" y="2488426"/>
                <a:ext cx="691107" cy="2218501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301" name="Google Shape;4667;p70">
                <a:extLst>
                  <a:ext uri="{FF2B5EF4-FFF2-40B4-BE49-F238E27FC236}">
                    <a16:creationId xmlns:a16="http://schemas.microsoft.com/office/drawing/2014/main" id="{3346EB2A-BB55-0A89-08B5-D24F8B599AC7}"/>
                  </a:ext>
                </a:extLst>
              </p:cNvPr>
              <p:cNvSpPr/>
              <p:nvPr/>
            </p:nvSpPr>
            <p:spPr>
              <a:xfrm>
                <a:off x="6602122" y="2488426"/>
                <a:ext cx="691110" cy="2218501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302" name="Google Shape;4667;p70">
                <a:extLst>
                  <a:ext uri="{FF2B5EF4-FFF2-40B4-BE49-F238E27FC236}">
                    <a16:creationId xmlns:a16="http://schemas.microsoft.com/office/drawing/2014/main" id="{FC2766BA-7DD1-6BCA-A22F-2C068141D7A2}"/>
                  </a:ext>
                </a:extLst>
              </p:cNvPr>
              <p:cNvSpPr/>
              <p:nvPr/>
            </p:nvSpPr>
            <p:spPr>
              <a:xfrm>
                <a:off x="6786303" y="2488426"/>
                <a:ext cx="588410" cy="2222817"/>
              </a:xfrm>
              <a:prstGeom prst="cube">
                <a:avLst>
                  <a:gd name="adj" fmla="val 86501"/>
                </a:avLst>
              </a:prstGeom>
              <a:gradFill>
                <a:gsLst>
                  <a:gs pos="0">
                    <a:srgbClr val="C9DEAC"/>
                  </a:gs>
                  <a:gs pos="35000">
                    <a:srgbClr val="C9DEAC"/>
                  </a:gs>
                  <a:gs pos="100000">
                    <a:srgbClr val="C9DEAC"/>
                  </a:gs>
                </a:gsLst>
              </a:gradFill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8D22FF2B-75A6-1239-0C17-E80D3082FBD3}"/>
              </a:ext>
            </a:extLst>
          </p:cNvPr>
          <p:cNvGrpSpPr/>
          <p:nvPr/>
        </p:nvGrpSpPr>
        <p:grpSpPr>
          <a:xfrm>
            <a:off x="4324883" y="2203624"/>
            <a:ext cx="216000" cy="396000"/>
            <a:chOff x="3078721" y="2016000"/>
            <a:chExt cx="431932" cy="720000"/>
          </a:xfrm>
        </p:grpSpPr>
        <p:sp>
          <p:nvSpPr>
            <p:cNvPr id="304" name="Google Shape;4667;p70">
              <a:extLst>
                <a:ext uri="{FF2B5EF4-FFF2-40B4-BE49-F238E27FC236}">
                  <a16:creationId xmlns:a16="http://schemas.microsoft.com/office/drawing/2014/main" id="{4A2A3ADF-2314-FCE3-BAEE-FB164AFE7825}"/>
                </a:ext>
              </a:extLst>
            </p:cNvPr>
            <p:cNvSpPr/>
            <p:nvPr/>
          </p:nvSpPr>
          <p:spPr>
            <a:xfrm>
              <a:off x="3078721" y="2016000"/>
              <a:ext cx="259007" cy="718602"/>
            </a:xfrm>
            <a:prstGeom prst="cube">
              <a:avLst>
                <a:gd name="adj" fmla="val 72436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F5127FA3-7B2D-B347-EA7D-687930C49BDB}"/>
                </a:ext>
              </a:extLst>
            </p:cNvPr>
            <p:cNvGrpSpPr/>
            <p:nvPr/>
          </p:nvGrpSpPr>
          <p:grpSpPr>
            <a:xfrm>
              <a:off x="3150653" y="2016000"/>
              <a:ext cx="360000" cy="720000"/>
              <a:chOff x="6414127" y="2488426"/>
              <a:chExt cx="960586" cy="2222817"/>
            </a:xfrm>
          </p:grpSpPr>
          <p:sp>
            <p:nvSpPr>
              <p:cNvPr id="306" name="Google Shape;4667;p70">
                <a:extLst>
                  <a:ext uri="{FF2B5EF4-FFF2-40B4-BE49-F238E27FC236}">
                    <a16:creationId xmlns:a16="http://schemas.microsoft.com/office/drawing/2014/main" id="{60240585-BEC9-FCBD-0CA1-2CB8DA54DC2C}"/>
                  </a:ext>
                </a:extLst>
              </p:cNvPr>
              <p:cNvSpPr/>
              <p:nvPr/>
            </p:nvSpPr>
            <p:spPr>
              <a:xfrm>
                <a:off x="6414127" y="2488426"/>
                <a:ext cx="691107" cy="2218501"/>
              </a:xfrm>
              <a:prstGeom prst="cube">
                <a:avLst>
                  <a:gd name="adj" fmla="val 72436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307" name="Google Shape;4667;p70">
                <a:extLst>
                  <a:ext uri="{FF2B5EF4-FFF2-40B4-BE49-F238E27FC236}">
                    <a16:creationId xmlns:a16="http://schemas.microsoft.com/office/drawing/2014/main" id="{FE3AD7A9-FBD7-20A0-0F0F-4F5642E0F971}"/>
                  </a:ext>
                </a:extLst>
              </p:cNvPr>
              <p:cNvSpPr/>
              <p:nvPr/>
            </p:nvSpPr>
            <p:spPr>
              <a:xfrm>
                <a:off x="6602122" y="2488426"/>
                <a:ext cx="691110" cy="2218501"/>
              </a:xfrm>
              <a:prstGeom prst="cube">
                <a:avLst>
                  <a:gd name="adj" fmla="val 7243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  <p:sp>
            <p:nvSpPr>
              <p:cNvPr id="308" name="Google Shape;4667;p70">
                <a:extLst>
                  <a:ext uri="{FF2B5EF4-FFF2-40B4-BE49-F238E27FC236}">
                    <a16:creationId xmlns:a16="http://schemas.microsoft.com/office/drawing/2014/main" id="{CFCF0239-5B62-29E2-FCB5-D475FA6262CE}"/>
                  </a:ext>
                </a:extLst>
              </p:cNvPr>
              <p:cNvSpPr/>
              <p:nvPr/>
            </p:nvSpPr>
            <p:spPr>
              <a:xfrm>
                <a:off x="6786303" y="2488426"/>
                <a:ext cx="588410" cy="2222817"/>
              </a:xfrm>
              <a:prstGeom prst="cube">
                <a:avLst>
                  <a:gd name="adj" fmla="val 86501"/>
                </a:avLst>
              </a:prstGeom>
              <a:gradFill>
                <a:gsLst>
                  <a:gs pos="0">
                    <a:srgbClr val="C9DEAC"/>
                  </a:gs>
                  <a:gs pos="35000">
                    <a:srgbClr val="C9DEAC"/>
                  </a:gs>
                  <a:gs pos="100000">
                    <a:srgbClr val="C9DEAC"/>
                  </a:gs>
                </a:gsLst>
              </a:gradFill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AE8FC"/>
                  </a:solidFill>
                </a:endParaRPr>
              </a:p>
            </p:txBody>
          </p:sp>
        </p:grp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95CB72E8-34EB-2113-6ED4-80BB291527B5}"/>
              </a:ext>
            </a:extLst>
          </p:cNvPr>
          <p:cNvGrpSpPr/>
          <p:nvPr/>
        </p:nvGrpSpPr>
        <p:grpSpPr>
          <a:xfrm>
            <a:off x="4885804" y="1538636"/>
            <a:ext cx="1581776" cy="602621"/>
            <a:chOff x="2330176" y="2139303"/>
            <a:chExt cx="1581776" cy="602621"/>
          </a:xfrm>
        </p:grpSpPr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4B5E9BDD-CF0B-3A56-E6C8-EE163E9A3C86}"/>
                </a:ext>
              </a:extLst>
            </p:cNvPr>
            <p:cNvGrpSpPr/>
            <p:nvPr/>
          </p:nvGrpSpPr>
          <p:grpSpPr>
            <a:xfrm>
              <a:off x="2330176" y="2139303"/>
              <a:ext cx="1581776" cy="359233"/>
              <a:chOff x="1774834" y="4155589"/>
              <a:chExt cx="1615670" cy="441066"/>
            </a:xfrm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B16D9AA7-FF6D-1DEB-5850-1B0EEB325671}"/>
                  </a:ext>
                </a:extLst>
              </p:cNvPr>
              <p:cNvSpPr/>
              <p:nvPr/>
            </p:nvSpPr>
            <p:spPr>
              <a:xfrm>
                <a:off x="1774834" y="4183035"/>
                <a:ext cx="1566865" cy="4029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lt1">
                      <a:alpha val="10000"/>
                    </a:schemeClr>
                  </a:solidFill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AB6C7519-FB1C-FAE0-7DBD-5E0C154B5208}"/>
                  </a:ext>
                </a:extLst>
              </p:cNvPr>
              <p:cNvSpPr/>
              <p:nvPr/>
            </p:nvSpPr>
            <p:spPr>
              <a:xfrm>
                <a:off x="1825910" y="4223137"/>
                <a:ext cx="183857" cy="12422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CB15F4F0-F756-EBD3-0037-FC5D52311481}"/>
                  </a:ext>
                </a:extLst>
              </p:cNvPr>
              <p:cNvSpPr/>
              <p:nvPr/>
            </p:nvSpPr>
            <p:spPr>
              <a:xfrm>
                <a:off x="1829740" y="4410324"/>
                <a:ext cx="183857" cy="124220"/>
              </a:xfrm>
              <a:prstGeom prst="rect">
                <a:avLst/>
              </a:prstGeom>
              <a:solidFill>
                <a:srgbClr val="C9DE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CEF667A5-C723-96B8-AD1B-74FB40BBE09E}"/>
                  </a:ext>
                </a:extLst>
              </p:cNvPr>
              <p:cNvSpPr/>
              <p:nvPr/>
            </p:nvSpPr>
            <p:spPr>
              <a:xfrm>
                <a:off x="2497694" y="4415660"/>
                <a:ext cx="183857" cy="124220"/>
              </a:xfrm>
              <a:prstGeom prst="rect">
                <a:avLst/>
              </a:prstGeom>
              <a:solidFill>
                <a:srgbClr val="F8E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980909C4-0D77-2815-541A-380DF61CA3C0}"/>
                  </a:ext>
                </a:extLst>
              </p:cNvPr>
              <p:cNvSpPr txBox="1"/>
              <p:nvPr/>
            </p:nvSpPr>
            <p:spPr>
              <a:xfrm>
                <a:off x="1964847" y="4155589"/>
                <a:ext cx="1425657" cy="25931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 anchor="t" anchorCtr="0">
                <a:spAutoFit/>
              </a:bodyPr>
              <a:lstStyle/>
              <a:p>
                <a:pPr algn="ctr"/>
                <a:r>
                  <a:rPr lang="en-US" sz="900" dirty="0">
                    <a:latin typeface="+mn-lt"/>
                    <a:cs typeface="Calibri" panose="020F0502020204030204" pitchFamily="34" charset="0"/>
                  </a:rPr>
                  <a:t>C</a:t>
                </a:r>
                <a:r>
                  <a:rPr lang="en-US" altLang="zh-CN" sz="900" dirty="0">
                    <a:latin typeface="+mn-lt"/>
                    <a:cs typeface="Calibri" panose="020F0502020204030204" pitchFamily="34" charset="0"/>
                  </a:rPr>
                  <a:t>onv + IN + LeakyReLU</a:t>
                </a:r>
                <a:endParaRPr lang="en-US" sz="900" dirty="0"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8E14860B-AAD0-5295-F069-628F71D96505}"/>
                  </a:ext>
                </a:extLst>
              </p:cNvPr>
              <p:cNvSpPr txBox="1"/>
              <p:nvPr/>
            </p:nvSpPr>
            <p:spPr>
              <a:xfrm>
                <a:off x="1967833" y="4337339"/>
                <a:ext cx="541487" cy="259316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spAutoFit/>
              </a:bodyPr>
              <a:lstStyle/>
              <a:p>
                <a:r>
                  <a:rPr lang="en-US" sz="900" dirty="0">
                    <a:latin typeface="+mn-lt"/>
                    <a:cs typeface="Calibri" panose="020F0502020204030204" pitchFamily="34" charset="0"/>
                  </a:rPr>
                  <a:t>Pooling</a:t>
                </a: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C0E2FB79-F87B-3078-E64E-4D4AD2774852}"/>
                  </a:ext>
                </a:extLst>
              </p:cNvPr>
              <p:cNvSpPr txBox="1"/>
              <p:nvPr/>
            </p:nvSpPr>
            <p:spPr>
              <a:xfrm>
                <a:off x="2640854" y="4337339"/>
                <a:ext cx="679024" cy="259315"/>
              </a:xfrm>
              <a:prstGeom prst="rect">
                <a:avLst/>
              </a:prstGeom>
              <a:noFill/>
            </p:spPr>
            <p:txBody>
              <a:bodyPr wrap="none" lIns="72000" tIns="36000" rIns="72000" bIns="36000" rtlCol="0">
                <a:spAutoFit/>
              </a:bodyPr>
              <a:lstStyle/>
              <a:p>
                <a:r>
                  <a:rPr lang="en-US" sz="900" dirty="0">
                    <a:latin typeface="+mn-lt"/>
                    <a:cs typeface="Calibri" panose="020F0502020204030204" pitchFamily="34" charset="0"/>
                  </a:rPr>
                  <a:t>Uppooling</a:t>
                </a:r>
              </a:p>
            </p:txBody>
          </p:sp>
        </p:grpSp>
        <p:cxnSp>
          <p:nvCxnSpPr>
            <p:cNvPr id="311" name="Connector: Elbow 310">
              <a:extLst>
                <a:ext uri="{FF2B5EF4-FFF2-40B4-BE49-F238E27FC236}">
                  <a16:creationId xmlns:a16="http://schemas.microsoft.com/office/drawing/2014/main" id="{91D63BC5-2421-D6A5-EF8B-1A14DE3839D3}"/>
                </a:ext>
              </a:extLst>
            </p:cNvPr>
            <p:cNvCxnSpPr>
              <a:cxnSpLocks/>
              <a:stCxn id="315" idx="2"/>
              <a:endCxn id="316" idx="2"/>
            </p:cNvCxnSpPr>
            <p:nvPr/>
          </p:nvCxnSpPr>
          <p:spPr>
            <a:xfrm rot="16200000" flipH="1">
              <a:off x="2798728" y="2123151"/>
              <a:ext cx="4346" cy="653942"/>
            </a:xfrm>
            <a:prstGeom prst="bentConnector3">
              <a:avLst>
                <a:gd name="adj1" fmla="val 3241394"/>
              </a:avLst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184503F8-86CE-19B8-B1AC-E6FEA743B3BC}"/>
                </a:ext>
              </a:extLst>
            </p:cNvPr>
            <p:cNvSpPr txBox="1"/>
            <p:nvPr/>
          </p:nvSpPr>
          <p:spPr>
            <a:xfrm>
              <a:off x="2432945" y="2561499"/>
              <a:ext cx="776989" cy="180425"/>
            </a:xfrm>
            <a:prstGeom prst="rect">
              <a:avLst/>
            </a:prstGeom>
            <a:noFill/>
          </p:spPr>
          <p:txBody>
            <a:bodyPr wrap="none" lIns="72000" tIns="36000" rIns="72000" bIns="36000" rtlCol="0">
              <a:spAutoFit/>
            </a:bodyPr>
            <a:lstStyle/>
            <a:p>
              <a:r>
                <a:rPr lang="en-US" sz="700" dirty="0">
                  <a:latin typeface="+mn-lt"/>
                  <a:cs typeface="Calibri" panose="020F0502020204030204" pitchFamily="34" charset="0"/>
                </a:rPr>
                <a:t>Pooling Indices </a:t>
              </a:r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FD887B50-D2A0-620D-5049-20548FA2666C}"/>
              </a:ext>
            </a:extLst>
          </p:cNvPr>
          <p:cNvSpPr txBox="1"/>
          <p:nvPr/>
        </p:nvSpPr>
        <p:spPr>
          <a:xfrm>
            <a:off x="3415069" y="283447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encoder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80196D40-27A8-CB68-AD85-29BE652FF26B}"/>
              </a:ext>
            </a:extLst>
          </p:cNvPr>
          <p:cNvSpPr txBox="1"/>
          <p:nvPr/>
        </p:nvSpPr>
        <p:spPr>
          <a:xfrm>
            <a:off x="5073468" y="283447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decoder</a:t>
            </a: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4CA2F8AC-E034-56EA-CDAA-07A6C21BB1CB}"/>
              </a:ext>
            </a:extLst>
          </p:cNvPr>
          <p:cNvGrpSpPr/>
          <p:nvPr/>
        </p:nvGrpSpPr>
        <p:grpSpPr>
          <a:xfrm>
            <a:off x="6174051" y="1814324"/>
            <a:ext cx="548566" cy="1226386"/>
            <a:chOff x="6335859" y="2502266"/>
            <a:chExt cx="957373" cy="2222817"/>
          </a:xfrm>
        </p:grpSpPr>
        <p:sp>
          <p:nvSpPr>
            <p:cNvPr id="323" name="Google Shape;4667;p70">
              <a:extLst>
                <a:ext uri="{FF2B5EF4-FFF2-40B4-BE49-F238E27FC236}">
                  <a16:creationId xmlns:a16="http://schemas.microsoft.com/office/drawing/2014/main" id="{ADBF3641-FCEC-B35A-6A93-D99E3B354C58}"/>
                </a:ext>
              </a:extLst>
            </p:cNvPr>
            <p:cNvSpPr/>
            <p:nvPr/>
          </p:nvSpPr>
          <p:spPr>
            <a:xfrm>
              <a:off x="6335859" y="2502266"/>
              <a:ext cx="588409" cy="2222817"/>
            </a:xfrm>
            <a:prstGeom prst="cube">
              <a:avLst>
                <a:gd name="adj" fmla="val 86501"/>
              </a:avLst>
            </a:prstGeom>
            <a:gradFill>
              <a:gsLst>
                <a:gs pos="0">
                  <a:srgbClr val="F8E0A6"/>
                </a:gs>
                <a:gs pos="35000">
                  <a:srgbClr val="F8E0A6"/>
                </a:gs>
                <a:gs pos="100000">
                  <a:srgbClr val="F8E0A6"/>
                </a:gs>
              </a:gsLst>
            </a:gradFill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sp>
          <p:nvSpPr>
            <p:cNvPr id="324" name="Google Shape;4667;p70">
              <a:extLst>
                <a:ext uri="{FF2B5EF4-FFF2-40B4-BE49-F238E27FC236}">
                  <a16:creationId xmlns:a16="http://schemas.microsoft.com/office/drawing/2014/main" id="{73346C34-D727-5524-294C-937EE3F590E1}"/>
                </a:ext>
              </a:extLst>
            </p:cNvPr>
            <p:cNvSpPr/>
            <p:nvPr/>
          </p:nvSpPr>
          <p:spPr>
            <a:xfrm>
              <a:off x="6414127" y="2506580"/>
              <a:ext cx="691108" cy="2218501"/>
            </a:xfrm>
            <a:prstGeom prst="cube">
              <a:avLst>
                <a:gd name="adj" fmla="val 72436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  <p:sp>
          <p:nvSpPr>
            <p:cNvPr id="325" name="Google Shape;4667;p70">
              <a:extLst>
                <a:ext uri="{FF2B5EF4-FFF2-40B4-BE49-F238E27FC236}">
                  <a16:creationId xmlns:a16="http://schemas.microsoft.com/office/drawing/2014/main" id="{5C4EE723-93C9-1CC9-92F1-37EDDC54A52B}"/>
                </a:ext>
              </a:extLst>
            </p:cNvPr>
            <p:cNvSpPr/>
            <p:nvPr/>
          </p:nvSpPr>
          <p:spPr>
            <a:xfrm>
              <a:off x="6602123" y="2506580"/>
              <a:ext cx="691109" cy="2218501"/>
            </a:xfrm>
            <a:prstGeom prst="cube">
              <a:avLst>
                <a:gd name="adj" fmla="val 72430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E8FC"/>
                </a:solidFill>
              </a:endParaRPr>
            </a:p>
          </p:txBody>
        </p:sp>
      </p:grpSp>
      <p:sp>
        <p:nvSpPr>
          <p:cNvPr id="326" name="矩形 56">
            <a:extLst>
              <a:ext uri="{FF2B5EF4-FFF2-40B4-BE49-F238E27FC236}">
                <a16:creationId xmlns:a16="http://schemas.microsoft.com/office/drawing/2014/main" id="{0D742251-8AE7-98E7-A099-E8F600E3B30B}"/>
              </a:ext>
            </a:extLst>
          </p:cNvPr>
          <p:cNvSpPr/>
          <p:nvPr/>
        </p:nvSpPr>
        <p:spPr>
          <a:xfrm>
            <a:off x="6468311" y="2896732"/>
            <a:ext cx="1917782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1200" b="1" dirty="0">
                <a:solidFill>
                  <a:srgbClr val="0A0404">
                    <a:alpha val="99000"/>
                  </a:srgbClr>
                </a:solidFill>
                <a:latin typeface="微软雅黑" pitchFamily="34" charset="-122"/>
                <a:ea typeface="微软雅黑" pitchFamily="34" charset="-122"/>
              </a:rPr>
              <a:t>error = 0.07 -&gt; 0.21</a:t>
            </a:r>
          </a:p>
        </p:txBody>
      </p: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AEC7BF0-F521-E939-D732-EE34146CBFF6}"/>
              </a:ext>
            </a:extLst>
          </p:cNvPr>
          <p:cNvGrpSpPr/>
          <p:nvPr/>
        </p:nvGrpSpPr>
        <p:grpSpPr>
          <a:xfrm>
            <a:off x="1200534" y="1929983"/>
            <a:ext cx="1244152" cy="994085"/>
            <a:chOff x="1200587" y="3180433"/>
            <a:chExt cx="1244152" cy="994085"/>
          </a:xfrm>
        </p:grpSpPr>
        <p:pic>
          <p:nvPicPr>
            <p:cNvPr id="328" name="Picture 327" descr="A screen 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C83FCA75-6F73-4DA5-68F8-CC2C5DD40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" t="6601" r="75116" b="63931"/>
            <a:stretch/>
          </p:blipFill>
          <p:spPr>
            <a:xfrm>
              <a:off x="1200587" y="3302523"/>
              <a:ext cx="1229341" cy="871995"/>
            </a:xfrm>
            <a:prstGeom prst="rect">
              <a:avLst/>
            </a:prstGeom>
          </p:spPr>
        </p:pic>
        <p:sp>
          <p:nvSpPr>
            <p:cNvPr id="330" name="矩形 56">
              <a:extLst>
                <a:ext uri="{FF2B5EF4-FFF2-40B4-BE49-F238E27FC236}">
                  <a16:creationId xmlns:a16="http://schemas.microsoft.com/office/drawing/2014/main" id="{6AC986EF-FA02-CB95-F173-1D7569763F49}"/>
                </a:ext>
              </a:extLst>
            </p:cNvPr>
            <p:cNvSpPr/>
            <p:nvPr/>
          </p:nvSpPr>
          <p:spPr>
            <a:xfrm>
              <a:off x="1829848" y="3180433"/>
              <a:ext cx="614891" cy="456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alpha val="99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fall</a:t>
              </a:r>
              <a:endParaRPr lang="en-SG" altLang="zh-CN" dirty="0">
                <a:solidFill>
                  <a:schemeClr val="bg1">
                    <a:alpha val="99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333" name="Picture 332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5C5E384-5252-86F4-763C-9B194EC1853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6" t="6601" r="-82" b="64368"/>
          <a:stretch/>
        </p:blipFill>
        <p:spPr>
          <a:xfrm>
            <a:off x="6802972" y="2045876"/>
            <a:ext cx="1255933" cy="87199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87DF93-7994-14A2-B408-F08DD9E2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534CB73B-AF9D-4BB5-B828-0A52C20F659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07819"/>
      </p:ext>
    </p:extLst>
  </p:cSld>
  <p:clrMapOvr>
    <a:masterClrMapping/>
  </p:clrMapOvr>
  <p:transition spd="slow" advTm="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805c2bcc697d126885ca74e82877311d413eb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主题​​">
  <a:themeElements>
    <a:clrScheme name="市镇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xy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64961E"/>
      </a:dk2>
      <a:lt2>
        <a:srgbClr val="96E623"/>
      </a:lt2>
      <a:accent1>
        <a:srgbClr val="EB7D1E"/>
      </a:accent1>
      <a:accent2>
        <a:srgbClr val="FFBE00"/>
      </a:accent2>
      <a:accent3>
        <a:srgbClr val="64961E"/>
      </a:accent3>
      <a:accent4>
        <a:srgbClr val="96E623"/>
      </a:accent4>
      <a:accent5>
        <a:srgbClr val="D7190F"/>
      </a:accent5>
      <a:accent6>
        <a:srgbClr val="F05F5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xy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20011</TotalTime>
  <Words>634</Words>
  <Application>Microsoft Office PowerPoint</Application>
  <PresentationFormat>On-screen Show (16:9)</PresentationFormat>
  <Paragraphs>252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Microsoft YaHei</vt:lpstr>
      <vt:lpstr>Microsoft YaHei</vt:lpstr>
      <vt:lpstr>宋体</vt:lpstr>
      <vt:lpstr>Yu Mincho Light</vt:lpstr>
      <vt:lpstr>Arial</vt:lpstr>
      <vt:lpstr>Calibri</vt:lpstr>
      <vt:lpstr>Cambria Math</vt:lpstr>
      <vt:lpstr>1_Office 主题​​</vt:lpstr>
      <vt:lpstr>自定义设计方案</vt:lpstr>
      <vt:lpstr>1_自定义设计方案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20160125</dc:title>
  <dc:creator>acer</dc:creator>
  <cp:lastModifiedBy>#JI SIJIE#</cp:lastModifiedBy>
  <cp:revision>624</cp:revision>
  <dcterms:created xsi:type="dcterms:W3CDTF">2015-10-14T06:26:59Z</dcterms:created>
  <dcterms:modified xsi:type="dcterms:W3CDTF">2022-12-07T04:52:06Z</dcterms:modified>
</cp:coreProperties>
</file>